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Playfair Display"/>
      <p:regular r:id="rId26"/>
      <p:bold r:id="rId27"/>
      <p:italic r:id="rId28"/>
      <p:boldItalic r:id="rId29"/>
    </p:embeddedFont>
    <p:embeddedFont>
      <p:font typeface="Montserrat"/>
      <p:regular r:id="rId30"/>
      <p:bold r:id="rId31"/>
      <p:italic r:id="rId32"/>
      <p:boldItalic r:id="rId33"/>
    </p:embeddedFont>
    <p:embeddedFont>
      <p:font typeface="Abril Fatface"/>
      <p:regular r:id="rId34"/>
    </p:embeddedFont>
    <p:embeddedFont>
      <p:font typeface="Montserrat Light"/>
      <p:regular r:id="rId35"/>
      <p:bold r:id="rId36"/>
      <p:italic r:id="rId37"/>
      <p:boldItalic r:id="rId38"/>
    </p:embeddedFont>
    <p:embeddedFont>
      <p:font typeface="Alegreya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68B15D4-03F6-40CA-BA6C-46C0CF367600}">
  <a:tblStyle styleId="{568B15D4-03F6-40CA-BA6C-46C0CF3676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legreya-bold.fntdata"/><Relationship Id="rId20" Type="http://schemas.openxmlformats.org/officeDocument/2006/relationships/slide" Target="slides/slide15.xml"/><Relationship Id="rId42" Type="http://schemas.openxmlformats.org/officeDocument/2006/relationships/font" Target="fonts/Alegreya-boldItalic.fntdata"/><Relationship Id="rId41" Type="http://schemas.openxmlformats.org/officeDocument/2006/relationships/font" Target="fonts/Alegreya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-regular.fntdata"/><Relationship Id="rId25" Type="http://schemas.openxmlformats.org/officeDocument/2006/relationships/slide" Target="slides/slide20.xml"/><Relationship Id="rId28" Type="http://schemas.openxmlformats.org/officeDocument/2006/relationships/font" Target="fonts/PlayfairDisplay-italic.fntdata"/><Relationship Id="rId27" Type="http://schemas.openxmlformats.org/officeDocument/2006/relationships/font" Target="fonts/PlayfairDispl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layfairDispl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6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8.xml"/><Relationship Id="rId35" Type="http://schemas.openxmlformats.org/officeDocument/2006/relationships/font" Target="fonts/MontserratLight-regular.fntdata"/><Relationship Id="rId12" Type="http://schemas.openxmlformats.org/officeDocument/2006/relationships/slide" Target="slides/slide7.xml"/><Relationship Id="rId34" Type="http://schemas.openxmlformats.org/officeDocument/2006/relationships/font" Target="fonts/AbrilFatface-regular.fntdata"/><Relationship Id="rId15" Type="http://schemas.openxmlformats.org/officeDocument/2006/relationships/slide" Target="slides/slide10.xml"/><Relationship Id="rId37" Type="http://schemas.openxmlformats.org/officeDocument/2006/relationships/font" Target="fonts/MontserratLight-italic.fntdata"/><Relationship Id="rId14" Type="http://schemas.openxmlformats.org/officeDocument/2006/relationships/slide" Target="slides/slide9.xml"/><Relationship Id="rId36" Type="http://schemas.openxmlformats.org/officeDocument/2006/relationships/font" Target="fonts/MontserratLight-bold.fntdata"/><Relationship Id="rId17" Type="http://schemas.openxmlformats.org/officeDocument/2006/relationships/slide" Target="slides/slide12.xml"/><Relationship Id="rId39" Type="http://schemas.openxmlformats.org/officeDocument/2006/relationships/font" Target="fonts/Alegreya-regular.fntdata"/><Relationship Id="rId16" Type="http://schemas.openxmlformats.org/officeDocument/2006/relationships/slide" Target="slides/slide11.xml"/><Relationship Id="rId38" Type="http://schemas.openxmlformats.org/officeDocument/2006/relationships/font" Target="fonts/MontserratLight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dd2abd34b0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dd2abd34b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d810cd289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d810cd289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daab848d2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daab848d2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dd705bb519_1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dd705bb519_1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9949e2ee6c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9949e2ee6c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</a:rPr>
              <a:t>EV Blueprint grant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dd2abd34b0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dd2abd34b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d8114a661e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d8114a661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93f9b5c811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93f9b5c811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93f9b5c811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93f9b5c811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93f9b5c811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93f9b5c811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d2abd34b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dd2abd34b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Client Tasks: </a:t>
            </a:r>
            <a:r>
              <a:rPr lang="en" sz="14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ID priorities and key considerations | Scope and Frame the project| Review current research and best practices | Develop Recommendations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de439c0c1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de439c0c1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3f9b5c811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3f9b5c811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d2abd34b0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d2abd34b0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</a:t>
            </a:r>
            <a:r>
              <a:rPr lang="en"/>
              <a:t> </a:t>
            </a:r>
            <a:r>
              <a:rPr lang="en" sz="14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Academic publications, media sources,  </a:t>
            </a:r>
            <a:r>
              <a:rPr b="1" lang="en" sz="14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n" sz="14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Reports &amp; databases: CEC, CPUC,  EIA, EPA, and others</a:t>
            </a:r>
            <a:endParaRPr sz="14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3 </a:t>
            </a:r>
            <a:r>
              <a:rPr lang="en" sz="14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Sacramento building characteristics and energy usage </a:t>
            </a:r>
            <a:r>
              <a:rPr b="1" lang="en" sz="14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" sz="14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DAC Mapping</a:t>
            </a:r>
            <a:endParaRPr sz="14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93f9b5c811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93f9b5c811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dcf1d10ce8_0_9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dcf1d10ce8_0_9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dcf1d10ce8_0_9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dcf1d10ce8_0_9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daab848d2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daab848d2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r>
              <a:rPr lang="en"/>
              <a:t>on</a:t>
            </a:r>
            <a:r>
              <a:rPr lang="en"/>
              <a:t> is a unit of power. It is defined as the power required to melt or freeze 2000 pounds of ice per day. Approximately equal to 12,000 </a:t>
            </a:r>
            <a:r>
              <a:rPr lang="en"/>
              <a:t>BTU/h.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dcf1d1103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dcf1d1103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Fortunately</a:t>
            </a:r>
            <a:r>
              <a:rPr lang="en"/>
              <a:t> the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4114800" y="1540425"/>
            <a:ext cx="4316100" cy="150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4114800" y="3152850"/>
            <a:ext cx="43161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49">
          <p15:clr>
            <a:srgbClr val="FA7B17"/>
          </p15:clr>
        </p15:guide>
        <p15:guide id="2" pos="5311">
          <p15:clr>
            <a:srgbClr val="FA7B17"/>
          </p15:clr>
        </p15:guide>
        <p15:guide id="3" orient="horz" pos="340">
          <p15:clr>
            <a:srgbClr val="FA7B17"/>
          </p15:clr>
        </p15:guide>
        <p15:guide id="4" orient="horz" pos="2897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/>
          <p:nvPr>
            <p:ph hasCustomPrompt="1" type="title"/>
          </p:nvPr>
        </p:nvSpPr>
        <p:spPr>
          <a:xfrm>
            <a:off x="713225" y="1757988"/>
            <a:ext cx="7717500" cy="135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/>
          <p:nvPr>
            <p:ph idx="1" type="body"/>
          </p:nvPr>
        </p:nvSpPr>
        <p:spPr>
          <a:xfrm>
            <a:off x="713100" y="2937313"/>
            <a:ext cx="77175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">
  <p:cSld name="CUSTOM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/>
          <p:nvPr>
            <p:ph idx="1" type="subTitle"/>
          </p:nvPr>
        </p:nvSpPr>
        <p:spPr>
          <a:xfrm flipH="1">
            <a:off x="1409725" y="1398275"/>
            <a:ext cx="2559600" cy="4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3"/>
          <p:cNvSpPr txBox="1"/>
          <p:nvPr>
            <p:ph hasCustomPrompt="1" type="title"/>
          </p:nvPr>
        </p:nvSpPr>
        <p:spPr>
          <a:xfrm flipH="1">
            <a:off x="4076800" y="1277975"/>
            <a:ext cx="4983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4" name="Google Shape;44;p13"/>
          <p:cNvSpPr txBox="1"/>
          <p:nvPr>
            <p:ph idx="2" type="subTitle"/>
          </p:nvPr>
        </p:nvSpPr>
        <p:spPr>
          <a:xfrm flipH="1">
            <a:off x="1409725" y="1757975"/>
            <a:ext cx="2559600" cy="3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3"/>
          <p:cNvSpPr txBox="1"/>
          <p:nvPr>
            <p:ph idx="3" type="subTitle"/>
          </p:nvPr>
        </p:nvSpPr>
        <p:spPr>
          <a:xfrm flipH="1">
            <a:off x="1409725" y="2541799"/>
            <a:ext cx="2559600" cy="4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3"/>
          <p:cNvSpPr txBox="1"/>
          <p:nvPr>
            <p:ph hasCustomPrompt="1" idx="4" type="title"/>
          </p:nvPr>
        </p:nvSpPr>
        <p:spPr>
          <a:xfrm flipH="1">
            <a:off x="4076800" y="2421499"/>
            <a:ext cx="4983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/>
          <p:nvPr>
            <p:ph idx="5" type="subTitle"/>
          </p:nvPr>
        </p:nvSpPr>
        <p:spPr>
          <a:xfrm flipH="1">
            <a:off x="1409725" y="2904268"/>
            <a:ext cx="2559600" cy="3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6" type="subTitle"/>
          </p:nvPr>
        </p:nvSpPr>
        <p:spPr>
          <a:xfrm flipH="1">
            <a:off x="1409725" y="3685324"/>
            <a:ext cx="2559600" cy="4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3"/>
          <p:cNvSpPr txBox="1"/>
          <p:nvPr>
            <p:ph hasCustomPrompt="1" idx="7" type="title"/>
          </p:nvPr>
        </p:nvSpPr>
        <p:spPr>
          <a:xfrm flipH="1">
            <a:off x="4076800" y="3565024"/>
            <a:ext cx="4983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/>
          <p:nvPr>
            <p:ph idx="8" type="subTitle"/>
          </p:nvPr>
        </p:nvSpPr>
        <p:spPr>
          <a:xfrm flipH="1">
            <a:off x="1409725" y="4044278"/>
            <a:ext cx="2559600" cy="3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9" type="title"/>
          </p:nvPr>
        </p:nvSpPr>
        <p:spPr>
          <a:xfrm flipH="1">
            <a:off x="713225" y="548640"/>
            <a:ext cx="385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type="title"/>
          </p:nvPr>
        </p:nvSpPr>
        <p:spPr>
          <a:xfrm>
            <a:off x="714068" y="2098200"/>
            <a:ext cx="1994400" cy="94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54" name="Google Shape;54;p14"/>
          <p:cNvSpPr txBox="1"/>
          <p:nvPr>
            <p:ph idx="1" type="subTitle"/>
          </p:nvPr>
        </p:nvSpPr>
        <p:spPr>
          <a:xfrm>
            <a:off x="2956593" y="1690950"/>
            <a:ext cx="2444100" cy="176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/>
          <p:nvPr>
            <p:ph type="title"/>
          </p:nvPr>
        </p:nvSpPr>
        <p:spPr>
          <a:xfrm>
            <a:off x="713225" y="54522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57" name="Google Shape;57;p15"/>
          <p:cNvSpPr txBox="1"/>
          <p:nvPr>
            <p:ph idx="1" type="subTitle"/>
          </p:nvPr>
        </p:nvSpPr>
        <p:spPr>
          <a:xfrm>
            <a:off x="910929" y="3544961"/>
            <a:ext cx="1535100" cy="3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5"/>
          <p:cNvSpPr txBox="1"/>
          <p:nvPr>
            <p:ph idx="2" type="subTitle"/>
          </p:nvPr>
        </p:nvSpPr>
        <p:spPr>
          <a:xfrm>
            <a:off x="855725" y="3912311"/>
            <a:ext cx="1645500" cy="7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3" type="subTitle"/>
          </p:nvPr>
        </p:nvSpPr>
        <p:spPr>
          <a:xfrm>
            <a:off x="2841304" y="3544961"/>
            <a:ext cx="1535100" cy="3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4" type="subTitle"/>
          </p:nvPr>
        </p:nvSpPr>
        <p:spPr>
          <a:xfrm>
            <a:off x="2786101" y="3912311"/>
            <a:ext cx="1645500" cy="7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5" type="subTitle"/>
          </p:nvPr>
        </p:nvSpPr>
        <p:spPr>
          <a:xfrm>
            <a:off x="4771682" y="3544961"/>
            <a:ext cx="1535100" cy="3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6" type="subTitle"/>
          </p:nvPr>
        </p:nvSpPr>
        <p:spPr>
          <a:xfrm>
            <a:off x="4716482" y="3912311"/>
            <a:ext cx="1645500" cy="7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7" type="subTitle"/>
          </p:nvPr>
        </p:nvSpPr>
        <p:spPr>
          <a:xfrm>
            <a:off x="6702050" y="3544961"/>
            <a:ext cx="1535100" cy="3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8" type="subTitle"/>
          </p:nvPr>
        </p:nvSpPr>
        <p:spPr>
          <a:xfrm>
            <a:off x="6646849" y="3912311"/>
            <a:ext cx="1645500" cy="7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3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713188" y="185815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67" name="Google Shape;67;p16"/>
          <p:cNvSpPr txBox="1"/>
          <p:nvPr>
            <p:ph idx="1" type="subTitle"/>
          </p:nvPr>
        </p:nvSpPr>
        <p:spPr>
          <a:xfrm>
            <a:off x="1231925" y="3622537"/>
            <a:ext cx="1535100" cy="29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2" type="subTitle"/>
          </p:nvPr>
        </p:nvSpPr>
        <p:spPr>
          <a:xfrm>
            <a:off x="1080575" y="3913678"/>
            <a:ext cx="18378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3" type="subTitle"/>
          </p:nvPr>
        </p:nvSpPr>
        <p:spPr>
          <a:xfrm>
            <a:off x="3807051" y="3622537"/>
            <a:ext cx="1535100" cy="29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4" type="subTitle"/>
          </p:nvPr>
        </p:nvSpPr>
        <p:spPr>
          <a:xfrm>
            <a:off x="3655701" y="3913678"/>
            <a:ext cx="18378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5" type="subTitle"/>
          </p:nvPr>
        </p:nvSpPr>
        <p:spPr>
          <a:xfrm>
            <a:off x="6376925" y="3622537"/>
            <a:ext cx="1535100" cy="29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6" type="subTitle"/>
          </p:nvPr>
        </p:nvSpPr>
        <p:spPr>
          <a:xfrm>
            <a:off x="6223925" y="3913678"/>
            <a:ext cx="18411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4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title"/>
          </p:nvPr>
        </p:nvSpPr>
        <p:spPr>
          <a:xfrm>
            <a:off x="2804475" y="3176404"/>
            <a:ext cx="3516000" cy="22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" type="subTitle"/>
          </p:nvPr>
        </p:nvSpPr>
        <p:spPr>
          <a:xfrm>
            <a:off x="1952625" y="2047098"/>
            <a:ext cx="52197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left">
  <p:cSld name="CUSTOM_5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type="title"/>
          </p:nvPr>
        </p:nvSpPr>
        <p:spPr>
          <a:xfrm>
            <a:off x="1514250" y="1532455"/>
            <a:ext cx="2734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8" name="Google Shape;78;p18"/>
          <p:cNvSpPr txBox="1"/>
          <p:nvPr>
            <p:ph idx="1" type="body"/>
          </p:nvPr>
        </p:nvSpPr>
        <p:spPr>
          <a:xfrm>
            <a:off x="1231875" y="2448325"/>
            <a:ext cx="3017100" cy="95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6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>
            <p:ph idx="1" type="subTitle"/>
          </p:nvPr>
        </p:nvSpPr>
        <p:spPr>
          <a:xfrm>
            <a:off x="1231775" y="2237944"/>
            <a:ext cx="1535100" cy="17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2" type="subTitle"/>
          </p:nvPr>
        </p:nvSpPr>
        <p:spPr>
          <a:xfrm>
            <a:off x="988925" y="2550802"/>
            <a:ext cx="2020800" cy="2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3" type="subTitle"/>
          </p:nvPr>
        </p:nvSpPr>
        <p:spPr>
          <a:xfrm>
            <a:off x="3804323" y="2237944"/>
            <a:ext cx="1535100" cy="17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4" type="subTitle"/>
          </p:nvPr>
        </p:nvSpPr>
        <p:spPr>
          <a:xfrm>
            <a:off x="3561473" y="2550802"/>
            <a:ext cx="2020800" cy="2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9"/>
          <p:cNvSpPr txBox="1"/>
          <p:nvPr>
            <p:ph idx="5" type="subTitle"/>
          </p:nvPr>
        </p:nvSpPr>
        <p:spPr>
          <a:xfrm>
            <a:off x="6382260" y="2237944"/>
            <a:ext cx="1535100" cy="17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6" type="subTitle"/>
          </p:nvPr>
        </p:nvSpPr>
        <p:spPr>
          <a:xfrm>
            <a:off x="6137610" y="2550802"/>
            <a:ext cx="2024400" cy="2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7" type="subTitle"/>
          </p:nvPr>
        </p:nvSpPr>
        <p:spPr>
          <a:xfrm>
            <a:off x="1231775" y="3990544"/>
            <a:ext cx="1535100" cy="17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8" type="subTitle"/>
          </p:nvPr>
        </p:nvSpPr>
        <p:spPr>
          <a:xfrm>
            <a:off x="988925" y="4306651"/>
            <a:ext cx="2020800" cy="22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9" type="subTitle"/>
          </p:nvPr>
        </p:nvSpPr>
        <p:spPr>
          <a:xfrm>
            <a:off x="3804323" y="3990544"/>
            <a:ext cx="1535100" cy="17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3" type="subTitle"/>
          </p:nvPr>
        </p:nvSpPr>
        <p:spPr>
          <a:xfrm>
            <a:off x="3561473" y="4306651"/>
            <a:ext cx="2020800" cy="22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4" type="subTitle"/>
          </p:nvPr>
        </p:nvSpPr>
        <p:spPr>
          <a:xfrm>
            <a:off x="6382260" y="3990544"/>
            <a:ext cx="1535100" cy="17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5" type="subTitle"/>
          </p:nvPr>
        </p:nvSpPr>
        <p:spPr>
          <a:xfrm>
            <a:off x="6137610" y="4306651"/>
            <a:ext cx="2024400" cy="22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type="title"/>
          </p:nvPr>
        </p:nvSpPr>
        <p:spPr>
          <a:xfrm>
            <a:off x="713225" y="54522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6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idx="1" type="subTitle"/>
          </p:nvPr>
        </p:nvSpPr>
        <p:spPr>
          <a:xfrm>
            <a:off x="713375" y="1272950"/>
            <a:ext cx="7717500" cy="2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50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2" type="subTitle"/>
          </p:nvPr>
        </p:nvSpPr>
        <p:spPr>
          <a:xfrm>
            <a:off x="1875675" y="1867625"/>
            <a:ext cx="1535100" cy="17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3" type="subTitle"/>
          </p:nvPr>
        </p:nvSpPr>
        <p:spPr>
          <a:xfrm>
            <a:off x="714375" y="2168300"/>
            <a:ext cx="3616500" cy="24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4" type="subTitle"/>
          </p:nvPr>
        </p:nvSpPr>
        <p:spPr>
          <a:xfrm>
            <a:off x="5792988" y="1867625"/>
            <a:ext cx="1535100" cy="17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5" type="subTitle"/>
          </p:nvPr>
        </p:nvSpPr>
        <p:spPr>
          <a:xfrm>
            <a:off x="4609786" y="2168300"/>
            <a:ext cx="3619800" cy="24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type="title"/>
          </p:nvPr>
        </p:nvSpPr>
        <p:spPr>
          <a:xfrm>
            <a:off x="713225" y="54522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4124550" y="2398500"/>
            <a:ext cx="4306200" cy="42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4124550" y="3041950"/>
            <a:ext cx="4125600" cy="42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hasCustomPrompt="1" idx="2" type="title"/>
          </p:nvPr>
        </p:nvSpPr>
        <p:spPr>
          <a:xfrm flipH="1">
            <a:off x="4124550" y="1797225"/>
            <a:ext cx="772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5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7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ctrTitle"/>
          </p:nvPr>
        </p:nvSpPr>
        <p:spPr>
          <a:xfrm>
            <a:off x="708400" y="765000"/>
            <a:ext cx="2471700" cy="86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2" name="Google Shape;102;p21"/>
          <p:cNvSpPr txBox="1"/>
          <p:nvPr>
            <p:ph idx="1" type="subTitle"/>
          </p:nvPr>
        </p:nvSpPr>
        <p:spPr>
          <a:xfrm>
            <a:off x="708400" y="1630750"/>
            <a:ext cx="3159900" cy="10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1"/>
          <p:cNvSpPr txBox="1"/>
          <p:nvPr/>
        </p:nvSpPr>
        <p:spPr>
          <a:xfrm>
            <a:off x="713225" y="3512650"/>
            <a:ext cx="45090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21"/>
          <p:cNvSpPr txBox="1"/>
          <p:nvPr>
            <p:ph idx="2" type="subTitle"/>
          </p:nvPr>
        </p:nvSpPr>
        <p:spPr>
          <a:xfrm>
            <a:off x="713225" y="4126300"/>
            <a:ext cx="3963600" cy="2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bullets">
  <p:cSld name="CUSTOM_8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713225" y="545225"/>
            <a:ext cx="408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1" type="body"/>
          </p:nvPr>
        </p:nvSpPr>
        <p:spPr>
          <a:xfrm>
            <a:off x="704850" y="1531999"/>
            <a:ext cx="4533900" cy="280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s">
  <p:cSld name="CUSTOM_9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/>
          <p:nvPr>
            <p:ph type="title"/>
          </p:nvPr>
        </p:nvSpPr>
        <p:spPr>
          <a:xfrm>
            <a:off x="4571988" y="1229834"/>
            <a:ext cx="4160400" cy="15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0" name="Google Shape;110;p23"/>
          <p:cNvSpPr txBox="1"/>
          <p:nvPr>
            <p:ph hasCustomPrompt="1" idx="2" type="title"/>
          </p:nvPr>
        </p:nvSpPr>
        <p:spPr>
          <a:xfrm>
            <a:off x="4572003" y="649596"/>
            <a:ext cx="2966400" cy="31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11" name="Google Shape;111;p23"/>
          <p:cNvSpPr txBox="1"/>
          <p:nvPr>
            <p:ph hasCustomPrompt="1" idx="3" type="title"/>
          </p:nvPr>
        </p:nvSpPr>
        <p:spPr>
          <a:xfrm>
            <a:off x="4572020" y="2145021"/>
            <a:ext cx="3259200" cy="31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12" name="Google Shape;112;p23"/>
          <p:cNvSpPr txBox="1"/>
          <p:nvPr>
            <p:ph idx="1" type="subTitle"/>
          </p:nvPr>
        </p:nvSpPr>
        <p:spPr>
          <a:xfrm>
            <a:off x="4571988" y="2717006"/>
            <a:ext cx="4160400" cy="15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3"/>
          <p:cNvSpPr txBox="1"/>
          <p:nvPr>
            <p:ph hasCustomPrompt="1" idx="4" type="title"/>
          </p:nvPr>
        </p:nvSpPr>
        <p:spPr>
          <a:xfrm>
            <a:off x="4572020" y="3638071"/>
            <a:ext cx="3259200" cy="31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14" name="Google Shape;114;p23"/>
          <p:cNvSpPr txBox="1"/>
          <p:nvPr>
            <p:ph idx="5" type="subTitle"/>
          </p:nvPr>
        </p:nvSpPr>
        <p:spPr>
          <a:xfrm>
            <a:off x="4571988" y="4212431"/>
            <a:ext cx="4162500" cy="15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2">
  <p:cSld name="CUSTOM_10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/>
          <p:nvPr>
            <p:ph type="title"/>
          </p:nvPr>
        </p:nvSpPr>
        <p:spPr>
          <a:xfrm>
            <a:off x="713225" y="54522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7" name="Google Shape;117;p24"/>
          <p:cNvSpPr txBox="1"/>
          <p:nvPr>
            <p:ph idx="1" type="subTitle"/>
          </p:nvPr>
        </p:nvSpPr>
        <p:spPr>
          <a:xfrm>
            <a:off x="1869425" y="1426697"/>
            <a:ext cx="1546500" cy="3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4"/>
          <p:cNvSpPr txBox="1"/>
          <p:nvPr>
            <p:ph idx="2" type="subTitle"/>
          </p:nvPr>
        </p:nvSpPr>
        <p:spPr>
          <a:xfrm>
            <a:off x="1520525" y="1870550"/>
            <a:ext cx="2244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4"/>
          <p:cNvSpPr txBox="1"/>
          <p:nvPr>
            <p:ph idx="3" type="subTitle"/>
          </p:nvPr>
        </p:nvSpPr>
        <p:spPr>
          <a:xfrm>
            <a:off x="5731288" y="1426697"/>
            <a:ext cx="1546500" cy="3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4"/>
          <p:cNvSpPr txBox="1"/>
          <p:nvPr>
            <p:ph idx="4" type="subTitle"/>
          </p:nvPr>
        </p:nvSpPr>
        <p:spPr>
          <a:xfrm>
            <a:off x="5381196" y="1870550"/>
            <a:ext cx="22467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5" type="subTitle"/>
          </p:nvPr>
        </p:nvSpPr>
        <p:spPr>
          <a:xfrm>
            <a:off x="1869425" y="3207872"/>
            <a:ext cx="1546500" cy="3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6" type="subTitle"/>
          </p:nvPr>
        </p:nvSpPr>
        <p:spPr>
          <a:xfrm>
            <a:off x="1519325" y="3648397"/>
            <a:ext cx="22467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7" type="subTitle"/>
          </p:nvPr>
        </p:nvSpPr>
        <p:spPr>
          <a:xfrm>
            <a:off x="5731288" y="3207872"/>
            <a:ext cx="1546500" cy="3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8" type="subTitle"/>
          </p:nvPr>
        </p:nvSpPr>
        <p:spPr>
          <a:xfrm>
            <a:off x="5381188" y="3648397"/>
            <a:ext cx="22467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BLANK_1_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720000" y="540000"/>
            <a:ext cx="77001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subTitle"/>
          </p:nvPr>
        </p:nvSpPr>
        <p:spPr>
          <a:xfrm>
            <a:off x="723900" y="2118275"/>
            <a:ext cx="2285700" cy="3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/>
        </p:txBody>
      </p:sp>
      <p:sp>
        <p:nvSpPr>
          <p:cNvPr id="128" name="Google Shape;128;p25"/>
          <p:cNvSpPr txBox="1"/>
          <p:nvPr>
            <p:ph idx="2" type="subTitle"/>
          </p:nvPr>
        </p:nvSpPr>
        <p:spPr>
          <a:xfrm>
            <a:off x="723900" y="2413546"/>
            <a:ext cx="2285700" cy="6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29" name="Google Shape;129;p25"/>
          <p:cNvSpPr txBox="1"/>
          <p:nvPr>
            <p:ph idx="3" type="subTitle"/>
          </p:nvPr>
        </p:nvSpPr>
        <p:spPr>
          <a:xfrm>
            <a:off x="3429150" y="2118275"/>
            <a:ext cx="2285700" cy="3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/>
        </p:txBody>
      </p:sp>
      <p:sp>
        <p:nvSpPr>
          <p:cNvPr id="130" name="Google Shape;130;p25"/>
          <p:cNvSpPr txBox="1"/>
          <p:nvPr>
            <p:ph idx="4" type="subTitle"/>
          </p:nvPr>
        </p:nvSpPr>
        <p:spPr>
          <a:xfrm>
            <a:off x="3429150" y="2413546"/>
            <a:ext cx="2285700" cy="6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31" name="Google Shape;131;p25"/>
          <p:cNvSpPr txBox="1"/>
          <p:nvPr>
            <p:ph idx="5" type="subTitle"/>
          </p:nvPr>
        </p:nvSpPr>
        <p:spPr>
          <a:xfrm>
            <a:off x="6134400" y="2118275"/>
            <a:ext cx="2285700" cy="3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/>
        </p:txBody>
      </p:sp>
      <p:sp>
        <p:nvSpPr>
          <p:cNvPr id="132" name="Google Shape;132;p25"/>
          <p:cNvSpPr txBox="1"/>
          <p:nvPr>
            <p:ph idx="6" type="subTitle"/>
          </p:nvPr>
        </p:nvSpPr>
        <p:spPr>
          <a:xfrm>
            <a:off x="6134400" y="2413546"/>
            <a:ext cx="2285700" cy="6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33" name="Google Shape;133;p25"/>
          <p:cNvSpPr txBox="1"/>
          <p:nvPr>
            <p:ph idx="7" type="subTitle"/>
          </p:nvPr>
        </p:nvSpPr>
        <p:spPr>
          <a:xfrm>
            <a:off x="723900" y="3693600"/>
            <a:ext cx="2285700" cy="3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/>
        </p:txBody>
      </p:sp>
      <p:sp>
        <p:nvSpPr>
          <p:cNvPr id="134" name="Google Shape;134;p25"/>
          <p:cNvSpPr txBox="1"/>
          <p:nvPr>
            <p:ph idx="8" type="subTitle"/>
          </p:nvPr>
        </p:nvSpPr>
        <p:spPr>
          <a:xfrm>
            <a:off x="723900" y="3988871"/>
            <a:ext cx="2285700" cy="6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35" name="Google Shape;135;p25"/>
          <p:cNvSpPr txBox="1"/>
          <p:nvPr>
            <p:ph idx="9" type="subTitle"/>
          </p:nvPr>
        </p:nvSpPr>
        <p:spPr>
          <a:xfrm>
            <a:off x="3429150" y="3693600"/>
            <a:ext cx="2285700" cy="3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/>
        </p:txBody>
      </p:sp>
      <p:sp>
        <p:nvSpPr>
          <p:cNvPr id="136" name="Google Shape;136;p25"/>
          <p:cNvSpPr txBox="1"/>
          <p:nvPr>
            <p:ph idx="13" type="subTitle"/>
          </p:nvPr>
        </p:nvSpPr>
        <p:spPr>
          <a:xfrm>
            <a:off x="3429150" y="3988871"/>
            <a:ext cx="2285700" cy="6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37" name="Google Shape;137;p25"/>
          <p:cNvSpPr txBox="1"/>
          <p:nvPr>
            <p:ph idx="14" type="subTitle"/>
          </p:nvPr>
        </p:nvSpPr>
        <p:spPr>
          <a:xfrm>
            <a:off x="6134400" y="3693600"/>
            <a:ext cx="2285700" cy="3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/>
        </p:txBody>
      </p:sp>
      <p:sp>
        <p:nvSpPr>
          <p:cNvPr id="138" name="Google Shape;138;p25"/>
          <p:cNvSpPr txBox="1"/>
          <p:nvPr>
            <p:ph idx="15" type="subTitle"/>
          </p:nvPr>
        </p:nvSpPr>
        <p:spPr>
          <a:xfrm>
            <a:off x="6134400" y="3988871"/>
            <a:ext cx="2285700" cy="6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39" name="Google Shape;139;p25"/>
          <p:cNvSpPr/>
          <p:nvPr/>
        </p:nvSpPr>
        <p:spPr>
          <a:xfrm flipH="1" rot="10800000">
            <a:off x="2669401" y="-268596"/>
            <a:ext cx="7532706" cy="1364470"/>
          </a:xfrm>
          <a:custGeom>
            <a:rect b="b" l="l" r="r" t="t"/>
            <a:pathLst>
              <a:path extrusionOk="0" h="37078" w="204707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hasCustomPrompt="1" type="title"/>
          </p:nvPr>
        </p:nvSpPr>
        <p:spPr>
          <a:xfrm>
            <a:off x="723900" y="1668775"/>
            <a:ext cx="7696200" cy="122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9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26"/>
          <p:cNvSpPr txBox="1"/>
          <p:nvPr>
            <p:ph idx="2" type="title"/>
          </p:nvPr>
        </p:nvSpPr>
        <p:spPr>
          <a:xfrm>
            <a:off x="2393738" y="2896531"/>
            <a:ext cx="4467300" cy="51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43" name="Google Shape;143;p26"/>
          <p:cNvSpPr/>
          <p:nvPr/>
        </p:nvSpPr>
        <p:spPr>
          <a:xfrm flipH="1" rot="10800000">
            <a:off x="576248" y="-537393"/>
            <a:ext cx="9625835" cy="1743593"/>
          </a:xfrm>
          <a:custGeom>
            <a:rect b="b" l="l" r="r" t="t"/>
            <a:pathLst>
              <a:path extrusionOk="0" h="37078" w="204707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6"/>
          <p:cNvSpPr/>
          <p:nvPr/>
        </p:nvSpPr>
        <p:spPr>
          <a:xfrm flipH="1">
            <a:off x="-1205727" y="3876007"/>
            <a:ext cx="9625835" cy="1743593"/>
          </a:xfrm>
          <a:custGeom>
            <a:rect b="b" l="l" r="r" t="t"/>
            <a:pathLst>
              <a:path extrusionOk="0" h="37078" w="204707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713225" y="54522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713225" y="1183025"/>
            <a:ext cx="771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200"/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 sz="12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Thin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Thin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Thin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Thin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Thin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Thin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0C343D"/>
              </a:buClr>
              <a:buSzPts val="1400"/>
              <a:buFont typeface="Josefin Slab Thin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1675325" y="3097950"/>
            <a:ext cx="2212800" cy="22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1151675" y="3358786"/>
            <a:ext cx="2982000" cy="8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" name="Google Shape;22;p5"/>
          <p:cNvSpPr txBox="1"/>
          <p:nvPr>
            <p:ph idx="2" type="body"/>
          </p:nvPr>
        </p:nvSpPr>
        <p:spPr>
          <a:xfrm>
            <a:off x="5010575" y="3358786"/>
            <a:ext cx="2982000" cy="8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3" type="subTitle"/>
          </p:nvPr>
        </p:nvSpPr>
        <p:spPr>
          <a:xfrm>
            <a:off x="5396675" y="3097950"/>
            <a:ext cx="2209800" cy="2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713225" y="5452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/>
          <p:nvPr>
            <p:ph type="title"/>
          </p:nvPr>
        </p:nvSpPr>
        <p:spPr>
          <a:xfrm>
            <a:off x="4800675" y="1509891"/>
            <a:ext cx="297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" name="Google Shape;28;p7"/>
          <p:cNvSpPr txBox="1"/>
          <p:nvPr>
            <p:ph idx="1" type="body"/>
          </p:nvPr>
        </p:nvSpPr>
        <p:spPr>
          <a:xfrm>
            <a:off x="4800675" y="2422550"/>
            <a:ext cx="3110700" cy="10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indent="-304800" lvl="1" marL="9144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r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r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r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r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type="title"/>
          </p:nvPr>
        </p:nvSpPr>
        <p:spPr>
          <a:xfrm>
            <a:off x="1388100" y="2144400"/>
            <a:ext cx="6367800" cy="85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843813" y="1307650"/>
            <a:ext cx="3597600" cy="6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4572000" y="3876600"/>
            <a:ext cx="3858900" cy="72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type="title"/>
          </p:nvPr>
        </p:nvSpPr>
        <p:spPr>
          <a:xfrm>
            <a:off x="713163" y="548640"/>
            <a:ext cx="385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785325" y="3142075"/>
            <a:ext cx="6186900" cy="2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9E9E9E">
            <a:alpha val="0"/>
          </a:srgbClr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545223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28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28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28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28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28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28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28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28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Relationship Id="rId4" Type="http://schemas.openxmlformats.org/officeDocument/2006/relationships/image" Target="../media/image6.jpg"/><Relationship Id="rId5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3.png"/><Relationship Id="rId5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>
            <p:ph type="ctrTitle"/>
          </p:nvPr>
        </p:nvSpPr>
        <p:spPr>
          <a:xfrm>
            <a:off x="4114800" y="1540425"/>
            <a:ext cx="4316100" cy="150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Existing Building </a:t>
            </a:r>
            <a:r>
              <a:rPr lang="en" sz="3200"/>
              <a:t>Electrification:</a:t>
            </a:r>
            <a:r>
              <a:rPr lang="en" sz="3200"/>
              <a:t> 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City of Sacramento</a:t>
            </a:r>
            <a:endParaRPr sz="3100"/>
          </a:p>
        </p:txBody>
      </p:sp>
      <p:sp>
        <p:nvSpPr>
          <p:cNvPr id="150" name="Google Shape;150;p27"/>
          <p:cNvSpPr txBox="1"/>
          <p:nvPr>
            <p:ph idx="1" type="subTitle"/>
          </p:nvPr>
        </p:nvSpPr>
        <p:spPr>
          <a:xfrm>
            <a:off x="4114800" y="3152850"/>
            <a:ext cx="43161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Ashley N. DePew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Kesh Nayebi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Daniel Simpson</a:t>
            </a:r>
            <a:endParaRPr/>
          </a:p>
        </p:txBody>
      </p:sp>
      <p:cxnSp>
        <p:nvCxnSpPr>
          <p:cNvPr id="151" name="Google Shape;151;p27"/>
          <p:cNvCxnSpPr/>
          <p:nvPr/>
        </p:nvCxnSpPr>
        <p:spPr>
          <a:xfrm rot="10800000">
            <a:off x="4114800" y="3097838"/>
            <a:ext cx="11883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2" name="Google Shape;152;p27"/>
          <p:cNvPicPr preferRelativeResize="0"/>
          <p:nvPr/>
        </p:nvPicPr>
        <p:blipFill rotWithShape="1">
          <a:blip r:embed="rId3">
            <a:alphaModFix/>
          </a:blip>
          <a:srcRect b="0" l="25242" r="25242" t="0"/>
          <a:stretch/>
        </p:blipFill>
        <p:spPr>
          <a:xfrm>
            <a:off x="432750" y="270038"/>
            <a:ext cx="3419073" cy="4603422"/>
          </a:xfrm>
          <a:prstGeom prst="rect">
            <a:avLst/>
          </a:prstGeom>
          <a:noFill/>
          <a:ln>
            <a:noFill/>
          </a:ln>
          <a:effectLst>
            <a:outerShdw rotWithShape="0" algn="bl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6"/>
          <p:cNvSpPr txBox="1"/>
          <p:nvPr>
            <p:ph type="title"/>
          </p:nvPr>
        </p:nvSpPr>
        <p:spPr>
          <a:xfrm>
            <a:off x="548000" y="22505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Measure</a:t>
            </a:r>
            <a:r>
              <a:rPr lang="en"/>
              <a:t> </a:t>
            </a:r>
            <a:r>
              <a:rPr lang="en"/>
              <a:t>Cost: Example</a:t>
            </a:r>
            <a:endParaRPr/>
          </a:p>
        </p:txBody>
      </p:sp>
      <p:sp>
        <p:nvSpPr>
          <p:cNvPr id="692" name="Google Shape;692;p36"/>
          <p:cNvSpPr txBox="1"/>
          <p:nvPr/>
        </p:nvSpPr>
        <p:spPr>
          <a:xfrm>
            <a:off x="249825" y="1214550"/>
            <a:ext cx="3297900" cy="29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Full Measure Retrofit Costs</a:t>
            </a:r>
            <a:endParaRPr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lang="en" sz="16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Unit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Retail Cost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lang="en" sz="16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Electrical Upgrades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b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Circuit 20A to 80A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lang="en" sz="16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Labor &amp; Materials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Installation &amp; 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Infrastructural changes 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lang="en" sz="16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Gas Disconnection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Whole Building PG&amp;E Disconnect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3" name="Google Shape;69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9375" y="1214562"/>
            <a:ext cx="5238001" cy="3116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7"/>
          <p:cNvSpPr txBox="1"/>
          <p:nvPr>
            <p:ph type="title"/>
          </p:nvPr>
        </p:nvSpPr>
        <p:spPr>
          <a:xfrm>
            <a:off x="548000" y="22505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Cost Assessment Methodology</a:t>
            </a:r>
            <a:endParaRPr/>
          </a:p>
        </p:txBody>
      </p:sp>
      <p:sp>
        <p:nvSpPr>
          <p:cNvPr id="699" name="Google Shape;699;p37"/>
          <p:cNvSpPr txBox="1"/>
          <p:nvPr/>
        </p:nvSpPr>
        <p:spPr>
          <a:xfrm>
            <a:off x="307175" y="2466575"/>
            <a:ext cx="40104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Accelerated Replacement Costs (ARC)</a:t>
            </a:r>
            <a:b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5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ARC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Cost of replacement ahead of end of life. </a:t>
            </a:r>
            <a:b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5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FMC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Full Measure Cost</a:t>
            </a:r>
            <a:b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5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IMC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Incremental Measure Cost </a:t>
            </a:r>
            <a:b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5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CPUC-adopted discount rate (7.6%)</a:t>
            </a:r>
            <a:b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5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RUL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Remaining Useful Life (Ex. 5 years)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0" name="Google Shape;7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5975" y="1328550"/>
            <a:ext cx="4108374" cy="246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175" y="1265250"/>
            <a:ext cx="375285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37"/>
          <p:cNvPicPr preferRelativeResize="0"/>
          <p:nvPr/>
        </p:nvPicPr>
        <p:blipFill rotWithShape="1">
          <a:blip r:embed="rId5">
            <a:alphaModFix/>
          </a:blip>
          <a:srcRect b="0" l="-4083" r="5687" t="0"/>
          <a:stretch/>
        </p:blipFill>
        <p:spPr>
          <a:xfrm>
            <a:off x="4161525" y="3796200"/>
            <a:ext cx="4982474" cy="8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37"/>
          <p:cNvSpPr txBox="1"/>
          <p:nvPr/>
        </p:nvSpPr>
        <p:spPr>
          <a:xfrm>
            <a:off x="4905200" y="2343375"/>
            <a:ext cx="864000" cy="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38"/>
          <p:cNvSpPr txBox="1"/>
          <p:nvPr>
            <p:ph type="title"/>
          </p:nvPr>
        </p:nvSpPr>
        <p:spPr>
          <a:xfrm>
            <a:off x="373500" y="220050"/>
            <a:ext cx="8397000" cy="9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Commercial Electrification Retrofit: </a:t>
            </a:r>
            <a:br>
              <a:rPr lang="en" sz="2800"/>
            </a:br>
            <a:r>
              <a:rPr lang="en" sz="2800"/>
              <a:t>Domestic Hot Water </a:t>
            </a:r>
            <a:endParaRPr sz="2800"/>
          </a:p>
        </p:txBody>
      </p:sp>
      <p:sp>
        <p:nvSpPr>
          <p:cNvPr id="709" name="Google Shape;709;p38"/>
          <p:cNvSpPr txBox="1"/>
          <p:nvPr/>
        </p:nvSpPr>
        <p:spPr>
          <a:xfrm>
            <a:off x="418113" y="2413888"/>
            <a:ext cx="3297900" cy="22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Full Measure Retrofit Costs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en" sz="15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Unit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Retail Cost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en" sz="15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Electrical Upgrade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b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20A to 30A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en" sz="15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Labor &amp; Materials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Installation, Infrastructural Changes &amp; 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Gas Line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Cap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en" sz="15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Incremental Cost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$700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0" name="Google Shape;7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800" y="4096125"/>
            <a:ext cx="4961476" cy="10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38"/>
          <p:cNvSpPr txBox="1"/>
          <p:nvPr/>
        </p:nvSpPr>
        <p:spPr>
          <a:xfrm>
            <a:off x="373500" y="1143150"/>
            <a:ext cx="3478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Best Practice Electrification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en" sz="15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Heat Pump Water Heater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b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49%-63% more Efficient than Resistance Electric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2" name="Google Shape;71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2796" y="1224832"/>
            <a:ext cx="4961475" cy="2947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2802" y="1224839"/>
            <a:ext cx="4961475" cy="2947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9"/>
          <p:cNvSpPr txBox="1"/>
          <p:nvPr>
            <p:ph type="title"/>
          </p:nvPr>
        </p:nvSpPr>
        <p:spPr>
          <a:xfrm>
            <a:off x="1264396" y="1347225"/>
            <a:ext cx="6665700" cy="94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Recommendations</a:t>
            </a:r>
            <a:endParaRPr sz="5000"/>
          </a:p>
        </p:txBody>
      </p:sp>
      <p:pic>
        <p:nvPicPr>
          <p:cNvPr id="719" name="Google Shape;71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3038" y="2437950"/>
            <a:ext cx="3968425" cy="1358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40"/>
          <p:cNvGrpSpPr/>
          <p:nvPr/>
        </p:nvGrpSpPr>
        <p:grpSpPr>
          <a:xfrm>
            <a:off x="746387" y="1343669"/>
            <a:ext cx="3920996" cy="3485297"/>
            <a:chOff x="863475" y="238125"/>
            <a:chExt cx="5889150" cy="5234750"/>
          </a:xfrm>
        </p:grpSpPr>
        <p:sp>
          <p:nvSpPr>
            <p:cNvPr id="725" name="Google Shape;725;p40"/>
            <p:cNvSpPr/>
            <p:nvPr/>
          </p:nvSpPr>
          <p:spPr>
            <a:xfrm>
              <a:off x="3807300" y="3587250"/>
              <a:ext cx="2945325" cy="1885625"/>
            </a:xfrm>
            <a:custGeom>
              <a:rect b="b" l="l" r="r" t="t"/>
              <a:pathLst>
                <a:path extrusionOk="0" h="75425" w="117813">
                  <a:moveTo>
                    <a:pt x="117813" y="1"/>
                  </a:moveTo>
                  <a:lnTo>
                    <a:pt x="111312" y="3708"/>
                  </a:lnTo>
                  <a:lnTo>
                    <a:pt x="1" y="67958"/>
                  </a:lnTo>
                  <a:lnTo>
                    <a:pt x="1" y="75425"/>
                  </a:lnTo>
                  <a:lnTo>
                    <a:pt x="117813" y="7409"/>
                  </a:lnTo>
                  <a:lnTo>
                    <a:pt x="1178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40"/>
            <p:cNvSpPr/>
            <p:nvPr/>
          </p:nvSpPr>
          <p:spPr>
            <a:xfrm>
              <a:off x="863475" y="1886875"/>
              <a:ext cx="5889150" cy="3399325"/>
            </a:xfrm>
            <a:custGeom>
              <a:rect b="b" l="l" r="r" t="t"/>
              <a:pathLst>
                <a:path extrusionOk="0" h="135973" w="235566">
                  <a:moveTo>
                    <a:pt x="117754" y="11723"/>
                  </a:moveTo>
                  <a:lnTo>
                    <a:pt x="215282" y="68016"/>
                  </a:lnTo>
                  <a:lnTo>
                    <a:pt x="117754" y="124250"/>
                  </a:lnTo>
                  <a:lnTo>
                    <a:pt x="20283" y="68016"/>
                  </a:lnTo>
                  <a:lnTo>
                    <a:pt x="117754" y="11723"/>
                  </a:lnTo>
                  <a:close/>
                  <a:moveTo>
                    <a:pt x="117754" y="0"/>
                  </a:moveTo>
                  <a:lnTo>
                    <a:pt x="0" y="68016"/>
                  </a:lnTo>
                  <a:lnTo>
                    <a:pt x="6437" y="71723"/>
                  </a:lnTo>
                  <a:lnTo>
                    <a:pt x="117754" y="135973"/>
                  </a:lnTo>
                  <a:lnTo>
                    <a:pt x="229065" y="71723"/>
                  </a:lnTo>
                  <a:lnTo>
                    <a:pt x="235566" y="68016"/>
                  </a:lnTo>
                  <a:lnTo>
                    <a:pt x="1177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40"/>
            <p:cNvSpPr/>
            <p:nvPr/>
          </p:nvSpPr>
          <p:spPr>
            <a:xfrm>
              <a:off x="1370550" y="2179950"/>
              <a:ext cx="4875000" cy="2813175"/>
            </a:xfrm>
            <a:custGeom>
              <a:rect b="b" l="l" r="r" t="t"/>
              <a:pathLst>
                <a:path extrusionOk="0" h="112527" w="195000">
                  <a:moveTo>
                    <a:pt x="97471" y="0"/>
                  </a:moveTo>
                  <a:lnTo>
                    <a:pt x="0" y="56293"/>
                  </a:lnTo>
                  <a:lnTo>
                    <a:pt x="97471" y="112527"/>
                  </a:lnTo>
                  <a:lnTo>
                    <a:pt x="194999" y="56293"/>
                  </a:lnTo>
                  <a:lnTo>
                    <a:pt x="97471" y="0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40"/>
            <p:cNvSpPr/>
            <p:nvPr/>
          </p:nvSpPr>
          <p:spPr>
            <a:xfrm>
              <a:off x="863475" y="3587250"/>
              <a:ext cx="2943850" cy="1885625"/>
            </a:xfrm>
            <a:custGeom>
              <a:rect b="b" l="l" r="r" t="t"/>
              <a:pathLst>
                <a:path extrusionOk="0" h="75425" w="117754">
                  <a:moveTo>
                    <a:pt x="0" y="1"/>
                  </a:moveTo>
                  <a:lnTo>
                    <a:pt x="0" y="7409"/>
                  </a:lnTo>
                  <a:lnTo>
                    <a:pt x="117754" y="75425"/>
                  </a:lnTo>
                  <a:lnTo>
                    <a:pt x="117754" y="67958"/>
                  </a:lnTo>
                  <a:lnTo>
                    <a:pt x="6437" y="37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40"/>
            <p:cNvSpPr/>
            <p:nvPr/>
          </p:nvSpPr>
          <p:spPr>
            <a:xfrm>
              <a:off x="3848225" y="692125"/>
              <a:ext cx="786450" cy="2740300"/>
            </a:xfrm>
            <a:custGeom>
              <a:rect b="b" l="l" r="r" t="t"/>
              <a:pathLst>
                <a:path extrusionOk="0" h="109612" w="31458">
                  <a:moveTo>
                    <a:pt x="31458" y="0"/>
                  </a:moveTo>
                  <a:lnTo>
                    <a:pt x="1" y="18155"/>
                  </a:lnTo>
                  <a:lnTo>
                    <a:pt x="1" y="109611"/>
                  </a:lnTo>
                  <a:lnTo>
                    <a:pt x="31458" y="91456"/>
                  </a:lnTo>
                  <a:lnTo>
                    <a:pt x="314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40"/>
            <p:cNvSpPr/>
            <p:nvPr/>
          </p:nvSpPr>
          <p:spPr>
            <a:xfrm>
              <a:off x="3895350" y="786250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27693" y="0"/>
                  </a:moveTo>
                  <a:lnTo>
                    <a:pt x="1" y="16032"/>
                  </a:lnTo>
                  <a:lnTo>
                    <a:pt x="1" y="17976"/>
                  </a:lnTo>
                  <a:lnTo>
                    <a:pt x="27693" y="2002"/>
                  </a:lnTo>
                  <a:lnTo>
                    <a:pt x="276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40"/>
            <p:cNvSpPr/>
            <p:nvPr/>
          </p:nvSpPr>
          <p:spPr>
            <a:xfrm>
              <a:off x="3895350" y="875750"/>
              <a:ext cx="692325" cy="447950"/>
            </a:xfrm>
            <a:custGeom>
              <a:rect b="b" l="l" r="r" t="t"/>
              <a:pathLst>
                <a:path extrusionOk="0" h="17918" w="27693">
                  <a:moveTo>
                    <a:pt x="27693" y="1"/>
                  </a:moveTo>
                  <a:lnTo>
                    <a:pt x="1" y="15975"/>
                  </a:lnTo>
                  <a:lnTo>
                    <a:pt x="1" y="17918"/>
                  </a:lnTo>
                  <a:lnTo>
                    <a:pt x="27693" y="1944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40"/>
            <p:cNvSpPr/>
            <p:nvPr/>
          </p:nvSpPr>
          <p:spPr>
            <a:xfrm>
              <a:off x="3895350" y="963800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27693" y="1"/>
                  </a:moveTo>
                  <a:lnTo>
                    <a:pt x="1" y="15975"/>
                  </a:lnTo>
                  <a:lnTo>
                    <a:pt x="1" y="17976"/>
                  </a:lnTo>
                  <a:lnTo>
                    <a:pt x="27693" y="1944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40"/>
            <p:cNvSpPr/>
            <p:nvPr/>
          </p:nvSpPr>
          <p:spPr>
            <a:xfrm>
              <a:off x="3895350" y="1051875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27693" y="0"/>
                  </a:moveTo>
                  <a:lnTo>
                    <a:pt x="1" y="16032"/>
                  </a:lnTo>
                  <a:lnTo>
                    <a:pt x="1" y="17976"/>
                  </a:lnTo>
                  <a:lnTo>
                    <a:pt x="27693" y="2007"/>
                  </a:lnTo>
                  <a:lnTo>
                    <a:pt x="276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40"/>
            <p:cNvSpPr/>
            <p:nvPr/>
          </p:nvSpPr>
          <p:spPr>
            <a:xfrm>
              <a:off x="3895350" y="1141500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27693" y="1"/>
                  </a:moveTo>
                  <a:lnTo>
                    <a:pt x="1" y="15970"/>
                  </a:lnTo>
                  <a:lnTo>
                    <a:pt x="1" y="17976"/>
                  </a:lnTo>
                  <a:lnTo>
                    <a:pt x="27693" y="1944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40"/>
            <p:cNvSpPr/>
            <p:nvPr/>
          </p:nvSpPr>
          <p:spPr>
            <a:xfrm>
              <a:off x="3895350" y="1229550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27693" y="1"/>
                  </a:moveTo>
                  <a:lnTo>
                    <a:pt x="1" y="16033"/>
                  </a:lnTo>
                  <a:lnTo>
                    <a:pt x="1" y="17976"/>
                  </a:lnTo>
                  <a:lnTo>
                    <a:pt x="27693" y="2002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40"/>
            <p:cNvSpPr/>
            <p:nvPr/>
          </p:nvSpPr>
          <p:spPr>
            <a:xfrm>
              <a:off x="3895350" y="1319075"/>
              <a:ext cx="692325" cy="447950"/>
            </a:xfrm>
            <a:custGeom>
              <a:rect b="b" l="l" r="r" t="t"/>
              <a:pathLst>
                <a:path extrusionOk="0" h="17918" w="27693">
                  <a:moveTo>
                    <a:pt x="27693" y="0"/>
                  </a:moveTo>
                  <a:lnTo>
                    <a:pt x="1" y="15974"/>
                  </a:lnTo>
                  <a:lnTo>
                    <a:pt x="1" y="17917"/>
                  </a:lnTo>
                  <a:lnTo>
                    <a:pt x="27693" y="1944"/>
                  </a:lnTo>
                  <a:lnTo>
                    <a:pt x="276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40"/>
            <p:cNvSpPr/>
            <p:nvPr/>
          </p:nvSpPr>
          <p:spPr>
            <a:xfrm>
              <a:off x="3895350" y="1407125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27693" y="0"/>
                  </a:moveTo>
                  <a:lnTo>
                    <a:pt x="1" y="15974"/>
                  </a:lnTo>
                  <a:lnTo>
                    <a:pt x="1" y="17976"/>
                  </a:lnTo>
                  <a:lnTo>
                    <a:pt x="27693" y="1944"/>
                  </a:lnTo>
                  <a:lnTo>
                    <a:pt x="276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3895350" y="1495175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27693" y="1"/>
                  </a:moveTo>
                  <a:lnTo>
                    <a:pt x="1" y="16033"/>
                  </a:lnTo>
                  <a:lnTo>
                    <a:pt x="1" y="17976"/>
                  </a:lnTo>
                  <a:lnTo>
                    <a:pt x="27693" y="2007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40"/>
            <p:cNvSpPr/>
            <p:nvPr/>
          </p:nvSpPr>
          <p:spPr>
            <a:xfrm>
              <a:off x="3895350" y="1584825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27693" y="0"/>
                  </a:moveTo>
                  <a:lnTo>
                    <a:pt x="1" y="15969"/>
                  </a:lnTo>
                  <a:lnTo>
                    <a:pt x="1" y="17975"/>
                  </a:lnTo>
                  <a:lnTo>
                    <a:pt x="27693" y="1943"/>
                  </a:lnTo>
                  <a:lnTo>
                    <a:pt x="276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40"/>
            <p:cNvSpPr/>
            <p:nvPr/>
          </p:nvSpPr>
          <p:spPr>
            <a:xfrm>
              <a:off x="3895350" y="1672875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27693" y="0"/>
                  </a:moveTo>
                  <a:lnTo>
                    <a:pt x="1" y="16032"/>
                  </a:lnTo>
                  <a:lnTo>
                    <a:pt x="1" y="17976"/>
                  </a:lnTo>
                  <a:lnTo>
                    <a:pt x="27693" y="2002"/>
                  </a:lnTo>
                  <a:lnTo>
                    <a:pt x="276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3895350" y="1762375"/>
              <a:ext cx="692325" cy="447950"/>
            </a:xfrm>
            <a:custGeom>
              <a:rect b="b" l="l" r="r" t="t"/>
              <a:pathLst>
                <a:path extrusionOk="0" h="17918" w="27693">
                  <a:moveTo>
                    <a:pt x="27693" y="1"/>
                  </a:moveTo>
                  <a:lnTo>
                    <a:pt x="1" y="15975"/>
                  </a:lnTo>
                  <a:lnTo>
                    <a:pt x="1" y="17918"/>
                  </a:lnTo>
                  <a:lnTo>
                    <a:pt x="27693" y="1944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3895350" y="1850425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27693" y="1"/>
                  </a:moveTo>
                  <a:lnTo>
                    <a:pt x="1" y="15975"/>
                  </a:lnTo>
                  <a:lnTo>
                    <a:pt x="1" y="17976"/>
                  </a:lnTo>
                  <a:lnTo>
                    <a:pt x="27693" y="1944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3895350" y="1938500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27693" y="0"/>
                  </a:moveTo>
                  <a:lnTo>
                    <a:pt x="1" y="16032"/>
                  </a:lnTo>
                  <a:lnTo>
                    <a:pt x="1" y="17976"/>
                  </a:lnTo>
                  <a:lnTo>
                    <a:pt x="27693" y="2007"/>
                  </a:lnTo>
                  <a:lnTo>
                    <a:pt x="276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3895350" y="2028125"/>
              <a:ext cx="692325" cy="447825"/>
            </a:xfrm>
            <a:custGeom>
              <a:rect b="b" l="l" r="r" t="t"/>
              <a:pathLst>
                <a:path extrusionOk="0" h="17913" w="27693">
                  <a:moveTo>
                    <a:pt x="27693" y="1"/>
                  </a:moveTo>
                  <a:lnTo>
                    <a:pt x="1" y="15970"/>
                  </a:lnTo>
                  <a:lnTo>
                    <a:pt x="1" y="17913"/>
                  </a:lnTo>
                  <a:lnTo>
                    <a:pt x="27693" y="1944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3895350" y="2116175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27693" y="1"/>
                  </a:moveTo>
                  <a:lnTo>
                    <a:pt x="1" y="15970"/>
                  </a:lnTo>
                  <a:lnTo>
                    <a:pt x="1" y="17976"/>
                  </a:lnTo>
                  <a:lnTo>
                    <a:pt x="27693" y="2002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rgbClr val="ECF1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3895350" y="2570075"/>
              <a:ext cx="68300" cy="116975"/>
            </a:xfrm>
            <a:custGeom>
              <a:rect b="b" l="l" r="r" t="t"/>
              <a:pathLst>
                <a:path extrusionOk="0" h="4679" w="2732">
                  <a:moveTo>
                    <a:pt x="2731" y="0"/>
                  </a:moveTo>
                  <a:lnTo>
                    <a:pt x="1" y="1579"/>
                  </a:lnTo>
                  <a:lnTo>
                    <a:pt x="1" y="4678"/>
                  </a:lnTo>
                  <a:lnTo>
                    <a:pt x="2731" y="3100"/>
                  </a:lnTo>
                  <a:lnTo>
                    <a:pt x="27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4000050" y="2509325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2673" y="1"/>
                  </a:moveTo>
                  <a:lnTo>
                    <a:pt x="1" y="1580"/>
                  </a:lnTo>
                  <a:lnTo>
                    <a:pt x="1" y="4738"/>
                  </a:lnTo>
                  <a:lnTo>
                    <a:pt x="2673" y="3159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4103300" y="2450175"/>
              <a:ext cx="68400" cy="116875"/>
            </a:xfrm>
            <a:custGeom>
              <a:rect b="b" l="l" r="r" t="t"/>
              <a:pathLst>
                <a:path extrusionOk="0" h="4675" w="2736">
                  <a:moveTo>
                    <a:pt x="2735" y="1"/>
                  </a:moveTo>
                  <a:lnTo>
                    <a:pt x="0" y="1517"/>
                  </a:lnTo>
                  <a:lnTo>
                    <a:pt x="0" y="4675"/>
                  </a:lnTo>
                  <a:lnTo>
                    <a:pt x="2735" y="3096"/>
                  </a:lnTo>
                  <a:lnTo>
                    <a:pt x="27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4208100" y="2389450"/>
              <a:ext cx="66825" cy="116875"/>
            </a:xfrm>
            <a:custGeom>
              <a:rect b="b" l="l" r="r" t="t"/>
              <a:pathLst>
                <a:path extrusionOk="0" h="4675" w="2673">
                  <a:moveTo>
                    <a:pt x="2673" y="1"/>
                  </a:moveTo>
                  <a:lnTo>
                    <a:pt x="1" y="1580"/>
                  </a:lnTo>
                  <a:lnTo>
                    <a:pt x="1" y="4674"/>
                  </a:lnTo>
                  <a:lnTo>
                    <a:pt x="2673" y="3159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4311350" y="2328725"/>
              <a:ext cx="68275" cy="118450"/>
            </a:xfrm>
            <a:custGeom>
              <a:rect b="b" l="l" r="r" t="t"/>
              <a:pathLst>
                <a:path extrusionOk="0" h="4738" w="2731">
                  <a:moveTo>
                    <a:pt x="2731" y="1"/>
                  </a:moveTo>
                  <a:lnTo>
                    <a:pt x="0" y="1580"/>
                  </a:lnTo>
                  <a:lnTo>
                    <a:pt x="0" y="4737"/>
                  </a:lnTo>
                  <a:lnTo>
                    <a:pt x="2731" y="3159"/>
                  </a:lnTo>
                  <a:lnTo>
                    <a:pt x="27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4416050" y="2269450"/>
              <a:ext cx="66825" cy="117000"/>
            </a:xfrm>
            <a:custGeom>
              <a:rect b="b" l="l" r="r" t="t"/>
              <a:pathLst>
                <a:path extrusionOk="0" h="4680" w="2673">
                  <a:moveTo>
                    <a:pt x="2672" y="1"/>
                  </a:moveTo>
                  <a:lnTo>
                    <a:pt x="0" y="1580"/>
                  </a:lnTo>
                  <a:lnTo>
                    <a:pt x="0" y="4679"/>
                  </a:lnTo>
                  <a:lnTo>
                    <a:pt x="2672" y="3100"/>
                  </a:lnTo>
                  <a:lnTo>
                    <a:pt x="26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4519275" y="2208725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2736" y="1"/>
                  </a:moveTo>
                  <a:lnTo>
                    <a:pt x="1" y="1580"/>
                  </a:lnTo>
                  <a:lnTo>
                    <a:pt x="1" y="4738"/>
                  </a:lnTo>
                  <a:lnTo>
                    <a:pt x="2736" y="3159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3895350" y="2694550"/>
              <a:ext cx="68300" cy="118450"/>
            </a:xfrm>
            <a:custGeom>
              <a:rect b="b" l="l" r="r" t="t"/>
              <a:pathLst>
                <a:path extrusionOk="0" h="4738" w="2732">
                  <a:moveTo>
                    <a:pt x="2731" y="1"/>
                  </a:moveTo>
                  <a:lnTo>
                    <a:pt x="1" y="1580"/>
                  </a:lnTo>
                  <a:lnTo>
                    <a:pt x="1" y="4737"/>
                  </a:lnTo>
                  <a:lnTo>
                    <a:pt x="2731" y="3159"/>
                  </a:lnTo>
                  <a:lnTo>
                    <a:pt x="27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4000050" y="2635400"/>
              <a:ext cx="66825" cy="116875"/>
            </a:xfrm>
            <a:custGeom>
              <a:rect b="b" l="l" r="r" t="t"/>
              <a:pathLst>
                <a:path extrusionOk="0" h="4675" w="2673">
                  <a:moveTo>
                    <a:pt x="2673" y="1"/>
                  </a:moveTo>
                  <a:lnTo>
                    <a:pt x="1" y="1580"/>
                  </a:lnTo>
                  <a:lnTo>
                    <a:pt x="1" y="4674"/>
                  </a:lnTo>
                  <a:lnTo>
                    <a:pt x="2673" y="3095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4103300" y="2574675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2735" y="1"/>
                  </a:moveTo>
                  <a:lnTo>
                    <a:pt x="0" y="1580"/>
                  </a:lnTo>
                  <a:lnTo>
                    <a:pt x="0" y="4737"/>
                  </a:lnTo>
                  <a:lnTo>
                    <a:pt x="2735" y="3158"/>
                  </a:lnTo>
                  <a:lnTo>
                    <a:pt x="2735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4208100" y="2515400"/>
              <a:ext cx="66825" cy="117000"/>
            </a:xfrm>
            <a:custGeom>
              <a:rect b="b" l="l" r="r" t="t"/>
              <a:pathLst>
                <a:path extrusionOk="0" h="4680" w="2673">
                  <a:moveTo>
                    <a:pt x="2673" y="1"/>
                  </a:moveTo>
                  <a:lnTo>
                    <a:pt x="1" y="1521"/>
                  </a:lnTo>
                  <a:lnTo>
                    <a:pt x="1" y="4679"/>
                  </a:lnTo>
                  <a:lnTo>
                    <a:pt x="2673" y="3100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4311350" y="2454675"/>
              <a:ext cx="68275" cy="118450"/>
            </a:xfrm>
            <a:custGeom>
              <a:rect b="b" l="l" r="r" t="t"/>
              <a:pathLst>
                <a:path extrusionOk="0" h="4738" w="2731">
                  <a:moveTo>
                    <a:pt x="2731" y="1"/>
                  </a:moveTo>
                  <a:lnTo>
                    <a:pt x="0" y="1580"/>
                  </a:lnTo>
                  <a:lnTo>
                    <a:pt x="0" y="4737"/>
                  </a:lnTo>
                  <a:lnTo>
                    <a:pt x="2731" y="3159"/>
                  </a:lnTo>
                  <a:lnTo>
                    <a:pt x="2731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4416050" y="239395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2672" y="1"/>
                  </a:moveTo>
                  <a:lnTo>
                    <a:pt x="0" y="1579"/>
                  </a:lnTo>
                  <a:lnTo>
                    <a:pt x="0" y="4737"/>
                  </a:lnTo>
                  <a:lnTo>
                    <a:pt x="2672" y="3158"/>
                  </a:lnTo>
                  <a:lnTo>
                    <a:pt x="2672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4519275" y="2334800"/>
              <a:ext cx="68400" cy="116875"/>
            </a:xfrm>
            <a:custGeom>
              <a:rect b="b" l="l" r="r" t="t"/>
              <a:pathLst>
                <a:path extrusionOk="0" h="4675" w="2736">
                  <a:moveTo>
                    <a:pt x="2736" y="1"/>
                  </a:moveTo>
                  <a:lnTo>
                    <a:pt x="1" y="1580"/>
                  </a:lnTo>
                  <a:lnTo>
                    <a:pt x="1" y="4674"/>
                  </a:lnTo>
                  <a:lnTo>
                    <a:pt x="2736" y="3158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3895350" y="2820625"/>
              <a:ext cx="68300" cy="118450"/>
            </a:xfrm>
            <a:custGeom>
              <a:rect b="b" l="l" r="r" t="t"/>
              <a:pathLst>
                <a:path extrusionOk="0" h="4738" w="2732">
                  <a:moveTo>
                    <a:pt x="2731" y="1"/>
                  </a:moveTo>
                  <a:lnTo>
                    <a:pt x="1" y="1579"/>
                  </a:lnTo>
                  <a:lnTo>
                    <a:pt x="1" y="4737"/>
                  </a:lnTo>
                  <a:lnTo>
                    <a:pt x="2731" y="3158"/>
                  </a:lnTo>
                  <a:lnTo>
                    <a:pt x="27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4000050" y="275990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2673" y="0"/>
                  </a:moveTo>
                  <a:lnTo>
                    <a:pt x="1" y="1579"/>
                  </a:lnTo>
                  <a:lnTo>
                    <a:pt x="1" y="4737"/>
                  </a:lnTo>
                  <a:lnTo>
                    <a:pt x="2673" y="3158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4103300" y="2700625"/>
              <a:ext cx="68400" cy="117000"/>
            </a:xfrm>
            <a:custGeom>
              <a:rect b="b" l="l" r="r" t="t"/>
              <a:pathLst>
                <a:path extrusionOk="0" h="4680" w="2736">
                  <a:moveTo>
                    <a:pt x="2735" y="1"/>
                  </a:moveTo>
                  <a:lnTo>
                    <a:pt x="0" y="1580"/>
                  </a:lnTo>
                  <a:lnTo>
                    <a:pt x="0" y="4679"/>
                  </a:lnTo>
                  <a:lnTo>
                    <a:pt x="2735" y="3158"/>
                  </a:lnTo>
                  <a:lnTo>
                    <a:pt x="2735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4208100" y="263990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2673" y="0"/>
                  </a:moveTo>
                  <a:lnTo>
                    <a:pt x="1" y="1579"/>
                  </a:lnTo>
                  <a:lnTo>
                    <a:pt x="1" y="4737"/>
                  </a:lnTo>
                  <a:lnTo>
                    <a:pt x="2673" y="3158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4311350" y="2580750"/>
              <a:ext cx="68275" cy="116875"/>
            </a:xfrm>
            <a:custGeom>
              <a:rect b="b" l="l" r="r" t="t"/>
              <a:pathLst>
                <a:path extrusionOk="0" h="4675" w="2731">
                  <a:moveTo>
                    <a:pt x="2731" y="1"/>
                  </a:moveTo>
                  <a:lnTo>
                    <a:pt x="0" y="1579"/>
                  </a:lnTo>
                  <a:lnTo>
                    <a:pt x="0" y="4674"/>
                  </a:lnTo>
                  <a:lnTo>
                    <a:pt x="2731" y="3095"/>
                  </a:lnTo>
                  <a:lnTo>
                    <a:pt x="2731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4416050" y="2520025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2672" y="0"/>
                  </a:moveTo>
                  <a:lnTo>
                    <a:pt x="0" y="1579"/>
                  </a:lnTo>
                  <a:lnTo>
                    <a:pt x="0" y="4737"/>
                  </a:lnTo>
                  <a:lnTo>
                    <a:pt x="2672" y="3158"/>
                  </a:lnTo>
                  <a:lnTo>
                    <a:pt x="2672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4519275" y="2460750"/>
              <a:ext cx="68400" cy="117000"/>
            </a:xfrm>
            <a:custGeom>
              <a:rect b="b" l="l" r="r" t="t"/>
              <a:pathLst>
                <a:path extrusionOk="0" h="4680" w="2736">
                  <a:moveTo>
                    <a:pt x="2736" y="1"/>
                  </a:moveTo>
                  <a:lnTo>
                    <a:pt x="1" y="1521"/>
                  </a:lnTo>
                  <a:lnTo>
                    <a:pt x="1" y="4679"/>
                  </a:lnTo>
                  <a:lnTo>
                    <a:pt x="2736" y="3100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3895350" y="2946575"/>
              <a:ext cx="68300" cy="116975"/>
            </a:xfrm>
            <a:custGeom>
              <a:rect b="b" l="l" r="r" t="t"/>
              <a:pathLst>
                <a:path extrusionOk="0" h="4679" w="2732">
                  <a:moveTo>
                    <a:pt x="2731" y="1"/>
                  </a:moveTo>
                  <a:lnTo>
                    <a:pt x="1" y="1579"/>
                  </a:lnTo>
                  <a:lnTo>
                    <a:pt x="1" y="4679"/>
                  </a:lnTo>
                  <a:lnTo>
                    <a:pt x="2731" y="3100"/>
                  </a:lnTo>
                  <a:lnTo>
                    <a:pt x="27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4000050" y="288585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2673" y="0"/>
                  </a:moveTo>
                  <a:lnTo>
                    <a:pt x="1" y="1579"/>
                  </a:lnTo>
                  <a:lnTo>
                    <a:pt x="1" y="4737"/>
                  </a:lnTo>
                  <a:lnTo>
                    <a:pt x="2673" y="3158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4103300" y="2826700"/>
              <a:ext cx="68400" cy="116875"/>
            </a:xfrm>
            <a:custGeom>
              <a:rect b="b" l="l" r="r" t="t"/>
              <a:pathLst>
                <a:path extrusionOk="0" h="4675" w="2736">
                  <a:moveTo>
                    <a:pt x="2735" y="0"/>
                  </a:moveTo>
                  <a:lnTo>
                    <a:pt x="0" y="1516"/>
                  </a:lnTo>
                  <a:lnTo>
                    <a:pt x="0" y="4674"/>
                  </a:lnTo>
                  <a:lnTo>
                    <a:pt x="2735" y="3095"/>
                  </a:lnTo>
                  <a:lnTo>
                    <a:pt x="2735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4208100" y="2765975"/>
              <a:ext cx="66825" cy="116850"/>
            </a:xfrm>
            <a:custGeom>
              <a:rect b="b" l="l" r="r" t="t"/>
              <a:pathLst>
                <a:path extrusionOk="0" h="4674" w="2673">
                  <a:moveTo>
                    <a:pt x="2673" y="0"/>
                  </a:moveTo>
                  <a:lnTo>
                    <a:pt x="1" y="1579"/>
                  </a:lnTo>
                  <a:lnTo>
                    <a:pt x="1" y="4674"/>
                  </a:lnTo>
                  <a:lnTo>
                    <a:pt x="2673" y="3158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4311350" y="2705250"/>
              <a:ext cx="68275" cy="118425"/>
            </a:xfrm>
            <a:custGeom>
              <a:rect b="b" l="l" r="r" t="t"/>
              <a:pathLst>
                <a:path extrusionOk="0" h="4737" w="2731">
                  <a:moveTo>
                    <a:pt x="2731" y="0"/>
                  </a:moveTo>
                  <a:lnTo>
                    <a:pt x="0" y="1579"/>
                  </a:lnTo>
                  <a:lnTo>
                    <a:pt x="0" y="4737"/>
                  </a:lnTo>
                  <a:lnTo>
                    <a:pt x="2731" y="3158"/>
                  </a:lnTo>
                  <a:lnTo>
                    <a:pt x="2731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4416050" y="2645975"/>
              <a:ext cx="66825" cy="116975"/>
            </a:xfrm>
            <a:custGeom>
              <a:rect b="b" l="l" r="r" t="t"/>
              <a:pathLst>
                <a:path extrusionOk="0" h="4679" w="2673">
                  <a:moveTo>
                    <a:pt x="2672" y="0"/>
                  </a:moveTo>
                  <a:lnTo>
                    <a:pt x="0" y="1579"/>
                  </a:lnTo>
                  <a:lnTo>
                    <a:pt x="0" y="4679"/>
                  </a:lnTo>
                  <a:lnTo>
                    <a:pt x="2672" y="3100"/>
                  </a:lnTo>
                  <a:lnTo>
                    <a:pt x="2672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4519275" y="2585250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2736" y="0"/>
                  </a:moveTo>
                  <a:lnTo>
                    <a:pt x="1" y="1579"/>
                  </a:lnTo>
                  <a:lnTo>
                    <a:pt x="1" y="4737"/>
                  </a:lnTo>
                  <a:lnTo>
                    <a:pt x="2736" y="315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3895350" y="3071075"/>
              <a:ext cx="68300" cy="118425"/>
            </a:xfrm>
            <a:custGeom>
              <a:rect b="b" l="l" r="r" t="t"/>
              <a:pathLst>
                <a:path extrusionOk="0" h="4737" w="2732">
                  <a:moveTo>
                    <a:pt x="2731" y="0"/>
                  </a:moveTo>
                  <a:lnTo>
                    <a:pt x="1" y="1579"/>
                  </a:lnTo>
                  <a:lnTo>
                    <a:pt x="1" y="4737"/>
                  </a:lnTo>
                  <a:lnTo>
                    <a:pt x="2731" y="3158"/>
                  </a:lnTo>
                  <a:lnTo>
                    <a:pt x="27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4000050" y="3011925"/>
              <a:ext cx="66825" cy="116850"/>
            </a:xfrm>
            <a:custGeom>
              <a:rect b="b" l="l" r="r" t="t"/>
              <a:pathLst>
                <a:path extrusionOk="0" h="4674" w="2673">
                  <a:moveTo>
                    <a:pt x="2673" y="0"/>
                  </a:moveTo>
                  <a:lnTo>
                    <a:pt x="1" y="1579"/>
                  </a:lnTo>
                  <a:lnTo>
                    <a:pt x="1" y="4674"/>
                  </a:lnTo>
                  <a:lnTo>
                    <a:pt x="2673" y="3095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4416050" y="2770475"/>
              <a:ext cx="66825" cy="118425"/>
            </a:xfrm>
            <a:custGeom>
              <a:rect b="b" l="l" r="r" t="t"/>
              <a:pathLst>
                <a:path extrusionOk="0" h="4737" w="2673">
                  <a:moveTo>
                    <a:pt x="2672" y="0"/>
                  </a:moveTo>
                  <a:lnTo>
                    <a:pt x="0" y="1579"/>
                  </a:lnTo>
                  <a:lnTo>
                    <a:pt x="0" y="4737"/>
                  </a:lnTo>
                  <a:lnTo>
                    <a:pt x="2672" y="3158"/>
                  </a:lnTo>
                  <a:lnTo>
                    <a:pt x="2672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4519275" y="2711325"/>
              <a:ext cx="68400" cy="116850"/>
            </a:xfrm>
            <a:custGeom>
              <a:rect b="b" l="l" r="r" t="t"/>
              <a:pathLst>
                <a:path extrusionOk="0" h="4674" w="2736">
                  <a:moveTo>
                    <a:pt x="2736" y="0"/>
                  </a:moveTo>
                  <a:lnTo>
                    <a:pt x="1" y="1579"/>
                  </a:lnTo>
                  <a:lnTo>
                    <a:pt x="1" y="4674"/>
                  </a:lnTo>
                  <a:lnTo>
                    <a:pt x="2736" y="315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3895350" y="3197150"/>
              <a:ext cx="68300" cy="116850"/>
            </a:xfrm>
            <a:custGeom>
              <a:rect b="b" l="l" r="r" t="t"/>
              <a:pathLst>
                <a:path extrusionOk="0" h="4674" w="2732">
                  <a:moveTo>
                    <a:pt x="2731" y="0"/>
                  </a:moveTo>
                  <a:lnTo>
                    <a:pt x="1" y="1579"/>
                  </a:lnTo>
                  <a:lnTo>
                    <a:pt x="1" y="4674"/>
                  </a:lnTo>
                  <a:lnTo>
                    <a:pt x="2731" y="3158"/>
                  </a:lnTo>
                  <a:lnTo>
                    <a:pt x="27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4000050" y="313640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2673" y="1"/>
                  </a:moveTo>
                  <a:lnTo>
                    <a:pt x="1" y="1580"/>
                  </a:lnTo>
                  <a:lnTo>
                    <a:pt x="1" y="4738"/>
                  </a:lnTo>
                  <a:lnTo>
                    <a:pt x="2673" y="3159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4416050" y="2896525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2672" y="1"/>
                  </a:moveTo>
                  <a:lnTo>
                    <a:pt x="0" y="1580"/>
                  </a:lnTo>
                  <a:lnTo>
                    <a:pt x="0" y="4738"/>
                  </a:lnTo>
                  <a:lnTo>
                    <a:pt x="2672" y="3159"/>
                  </a:lnTo>
                  <a:lnTo>
                    <a:pt x="2672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4519275" y="2837275"/>
              <a:ext cx="68400" cy="116975"/>
            </a:xfrm>
            <a:custGeom>
              <a:rect b="b" l="l" r="r" t="t"/>
              <a:pathLst>
                <a:path extrusionOk="0" h="4679" w="2736">
                  <a:moveTo>
                    <a:pt x="2736" y="0"/>
                  </a:moveTo>
                  <a:lnTo>
                    <a:pt x="1" y="1521"/>
                  </a:lnTo>
                  <a:lnTo>
                    <a:pt x="1" y="4679"/>
                  </a:lnTo>
                  <a:lnTo>
                    <a:pt x="2736" y="3100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4112400" y="2834225"/>
              <a:ext cx="267225" cy="446375"/>
            </a:xfrm>
            <a:custGeom>
              <a:rect b="b" l="l" r="r" t="t"/>
              <a:pathLst>
                <a:path extrusionOk="0" h="17855" w="10689">
                  <a:moveTo>
                    <a:pt x="10689" y="1"/>
                  </a:moveTo>
                  <a:lnTo>
                    <a:pt x="0" y="6195"/>
                  </a:lnTo>
                  <a:lnTo>
                    <a:pt x="0" y="17855"/>
                  </a:lnTo>
                  <a:lnTo>
                    <a:pt x="10689" y="11660"/>
                  </a:lnTo>
                  <a:lnTo>
                    <a:pt x="10689" y="1"/>
                  </a:lnTo>
                  <a:close/>
                </a:path>
              </a:pathLst>
            </a:custGeom>
            <a:solidFill>
              <a:srgbClr val="ECF1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3895350" y="2116175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27693" y="1"/>
                  </a:moveTo>
                  <a:lnTo>
                    <a:pt x="1" y="15970"/>
                  </a:lnTo>
                  <a:lnTo>
                    <a:pt x="1" y="17976"/>
                  </a:lnTo>
                  <a:lnTo>
                    <a:pt x="27693" y="2002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3061800" y="692125"/>
              <a:ext cx="786450" cy="2740300"/>
            </a:xfrm>
            <a:custGeom>
              <a:rect b="b" l="l" r="r" t="t"/>
              <a:pathLst>
                <a:path extrusionOk="0" h="109612" w="31458">
                  <a:moveTo>
                    <a:pt x="1" y="0"/>
                  </a:moveTo>
                  <a:lnTo>
                    <a:pt x="1" y="91456"/>
                  </a:lnTo>
                  <a:lnTo>
                    <a:pt x="31458" y="109611"/>
                  </a:lnTo>
                  <a:lnTo>
                    <a:pt x="31458" y="18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3108925" y="786250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1" y="0"/>
                  </a:moveTo>
                  <a:lnTo>
                    <a:pt x="1" y="2002"/>
                  </a:lnTo>
                  <a:lnTo>
                    <a:pt x="27693" y="17976"/>
                  </a:lnTo>
                  <a:lnTo>
                    <a:pt x="27693" y="160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3108925" y="875750"/>
              <a:ext cx="692325" cy="447950"/>
            </a:xfrm>
            <a:custGeom>
              <a:rect b="b" l="l" r="r" t="t"/>
              <a:pathLst>
                <a:path extrusionOk="0" h="17918" w="27693">
                  <a:moveTo>
                    <a:pt x="1" y="1"/>
                  </a:moveTo>
                  <a:lnTo>
                    <a:pt x="1" y="1944"/>
                  </a:lnTo>
                  <a:lnTo>
                    <a:pt x="27693" y="17918"/>
                  </a:lnTo>
                  <a:lnTo>
                    <a:pt x="27693" y="159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3108925" y="963800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1" y="1"/>
                  </a:moveTo>
                  <a:lnTo>
                    <a:pt x="1" y="1944"/>
                  </a:lnTo>
                  <a:lnTo>
                    <a:pt x="27693" y="17976"/>
                  </a:lnTo>
                  <a:lnTo>
                    <a:pt x="27693" y="159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3108925" y="1051875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1" y="0"/>
                  </a:moveTo>
                  <a:lnTo>
                    <a:pt x="1" y="2007"/>
                  </a:lnTo>
                  <a:lnTo>
                    <a:pt x="27693" y="17976"/>
                  </a:lnTo>
                  <a:lnTo>
                    <a:pt x="27693" y="160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3108925" y="1141500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1" y="1"/>
                  </a:moveTo>
                  <a:lnTo>
                    <a:pt x="1" y="1944"/>
                  </a:lnTo>
                  <a:lnTo>
                    <a:pt x="27693" y="17976"/>
                  </a:lnTo>
                  <a:lnTo>
                    <a:pt x="27693" y="159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3108925" y="1229550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1" y="1"/>
                  </a:moveTo>
                  <a:lnTo>
                    <a:pt x="1" y="2002"/>
                  </a:lnTo>
                  <a:lnTo>
                    <a:pt x="27693" y="17976"/>
                  </a:lnTo>
                  <a:lnTo>
                    <a:pt x="27693" y="160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40"/>
            <p:cNvSpPr/>
            <p:nvPr/>
          </p:nvSpPr>
          <p:spPr>
            <a:xfrm>
              <a:off x="3108925" y="1319075"/>
              <a:ext cx="692325" cy="447950"/>
            </a:xfrm>
            <a:custGeom>
              <a:rect b="b" l="l" r="r" t="t"/>
              <a:pathLst>
                <a:path extrusionOk="0" h="17918" w="27693">
                  <a:moveTo>
                    <a:pt x="1" y="0"/>
                  </a:moveTo>
                  <a:lnTo>
                    <a:pt x="1" y="1944"/>
                  </a:lnTo>
                  <a:lnTo>
                    <a:pt x="27693" y="17917"/>
                  </a:lnTo>
                  <a:lnTo>
                    <a:pt x="27693" y="159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3108925" y="1407125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1" y="0"/>
                  </a:moveTo>
                  <a:lnTo>
                    <a:pt x="1" y="1944"/>
                  </a:lnTo>
                  <a:lnTo>
                    <a:pt x="27693" y="17976"/>
                  </a:lnTo>
                  <a:lnTo>
                    <a:pt x="27693" y="159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3108925" y="1495175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1" y="1"/>
                  </a:moveTo>
                  <a:lnTo>
                    <a:pt x="1" y="2007"/>
                  </a:lnTo>
                  <a:lnTo>
                    <a:pt x="27693" y="17976"/>
                  </a:lnTo>
                  <a:lnTo>
                    <a:pt x="27693" y="160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40"/>
            <p:cNvSpPr/>
            <p:nvPr/>
          </p:nvSpPr>
          <p:spPr>
            <a:xfrm>
              <a:off x="3108925" y="1584825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1" y="0"/>
                  </a:moveTo>
                  <a:lnTo>
                    <a:pt x="1" y="1943"/>
                  </a:lnTo>
                  <a:lnTo>
                    <a:pt x="27693" y="17975"/>
                  </a:lnTo>
                  <a:lnTo>
                    <a:pt x="27693" y="159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40"/>
            <p:cNvSpPr/>
            <p:nvPr/>
          </p:nvSpPr>
          <p:spPr>
            <a:xfrm>
              <a:off x="3108925" y="1672875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1" y="0"/>
                  </a:moveTo>
                  <a:lnTo>
                    <a:pt x="1" y="2002"/>
                  </a:lnTo>
                  <a:lnTo>
                    <a:pt x="27693" y="17976"/>
                  </a:lnTo>
                  <a:lnTo>
                    <a:pt x="27693" y="160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3108925" y="1762375"/>
              <a:ext cx="692325" cy="447950"/>
            </a:xfrm>
            <a:custGeom>
              <a:rect b="b" l="l" r="r" t="t"/>
              <a:pathLst>
                <a:path extrusionOk="0" h="17918" w="27693">
                  <a:moveTo>
                    <a:pt x="1" y="1"/>
                  </a:moveTo>
                  <a:lnTo>
                    <a:pt x="1" y="1944"/>
                  </a:lnTo>
                  <a:lnTo>
                    <a:pt x="27693" y="17918"/>
                  </a:lnTo>
                  <a:lnTo>
                    <a:pt x="27693" y="159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40"/>
            <p:cNvSpPr/>
            <p:nvPr/>
          </p:nvSpPr>
          <p:spPr>
            <a:xfrm>
              <a:off x="3108925" y="1850425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1" y="1"/>
                  </a:moveTo>
                  <a:lnTo>
                    <a:pt x="1" y="1944"/>
                  </a:lnTo>
                  <a:lnTo>
                    <a:pt x="27693" y="17976"/>
                  </a:lnTo>
                  <a:lnTo>
                    <a:pt x="27693" y="159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40"/>
            <p:cNvSpPr/>
            <p:nvPr/>
          </p:nvSpPr>
          <p:spPr>
            <a:xfrm>
              <a:off x="3108925" y="1938500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1" y="0"/>
                  </a:moveTo>
                  <a:lnTo>
                    <a:pt x="1" y="2007"/>
                  </a:lnTo>
                  <a:lnTo>
                    <a:pt x="27693" y="17976"/>
                  </a:lnTo>
                  <a:lnTo>
                    <a:pt x="27693" y="160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40"/>
            <p:cNvSpPr/>
            <p:nvPr/>
          </p:nvSpPr>
          <p:spPr>
            <a:xfrm>
              <a:off x="3108925" y="2028125"/>
              <a:ext cx="692325" cy="447825"/>
            </a:xfrm>
            <a:custGeom>
              <a:rect b="b" l="l" r="r" t="t"/>
              <a:pathLst>
                <a:path extrusionOk="0" h="17913" w="27693">
                  <a:moveTo>
                    <a:pt x="1" y="1"/>
                  </a:moveTo>
                  <a:lnTo>
                    <a:pt x="1" y="1944"/>
                  </a:lnTo>
                  <a:lnTo>
                    <a:pt x="27693" y="17913"/>
                  </a:lnTo>
                  <a:lnTo>
                    <a:pt x="27693" y="159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3108925" y="2116175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1" y="1"/>
                  </a:moveTo>
                  <a:lnTo>
                    <a:pt x="1" y="2002"/>
                  </a:lnTo>
                  <a:lnTo>
                    <a:pt x="27693" y="17976"/>
                  </a:lnTo>
                  <a:lnTo>
                    <a:pt x="27693" y="159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F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3108925" y="2208725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1" y="1"/>
                  </a:moveTo>
                  <a:lnTo>
                    <a:pt x="1" y="3159"/>
                  </a:lnTo>
                  <a:lnTo>
                    <a:pt x="2673" y="4738"/>
                  </a:lnTo>
                  <a:lnTo>
                    <a:pt x="2673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3212175" y="2269450"/>
              <a:ext cx="68275" cy="117000"/>
            </a:xfrm>
            <a:custGeom>
              <a:rect b="b" l="l" r="r" t="t"/>
              <a:pathLst>
                <a:path extrusionOk="0" h="4680" w="2731">
                  <a:moveTo>
                    <a:pt x="0" y="1"/>
                  </a:moveTo>
                  <a:lnTo>
                    <a:pt x="0" y="3100"/>
                  </a:lnTo>
                  <a:lnTo>
                    <a:pt x="2731" y="4679"/>
                  </a:lnTo>
                  <a:lnTo>
                    <a:pt x="2731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40"/>
            <p:cNvSpPr/>
            <p:nvPr/>
          </p:nvSpPr>
          <p:spPr>
            <a:xfrm>
              <a:off x="3316875" y="2328725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0" y="1"/>
                  </a:moveTo>
                  <a:lnTo>
                    <a:pt x="0" y="3159"/>
                  </a:lnTo>
                  <a:lnTo>
                    <a:pt x="2735" y="4737"/>
                  </a:lnTo>
                  <a:lnTo>
                    <a:pt x="2735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40"/>
            <p:cNvSpPr/>
            <p:nvPr/>
          </p:nvSpPr>
          <p:spPr>
            <a:xfrm>
              <a:off x="3420100" y="2389450"/>
              <a:ext cx="68400" cy="116875"/>
            </a:xfrm>
            <a:custGeom>
              <a:rect b="b" l="l" r="r" t="t"/>
              <a:pathLst>
                <a:path extrusionOk="0" h="4675" w="2736">
                  <a:moveTo>
                    <a:pt x="1" y="1"/>
                  </a:moveTo>
                  <a:lnTo>
                    <a:pt x="1" y="3159"/>
                  </a:lnTo>
                  <a:lnTo>
                    <a:pt x="2736" y="4674"/>
                  </a:lnTo>
                  <a:lnTo>
                    <a:pt x="2736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>
              <a:off x="3524925" y="2450175"/>
              <a:ext cx="68275" cy="116875"/>
            </a:xfrm>
            <a:custGeom>
              <a:rect b="b" l="l" r="r" t="t"/>
              <a:pathLst>
                <a:path extrusionOk="0" h="4675" w="2731">
                  <a:moveTo>
                    <a:pt x="0" y="1"/>
                  </a:moveTo>
                  <a:lnTo>
                    <a:pt x="0" y="3096"/>
                  </a:lnTo>
                  <a:lnTo>
                    <a:pt x="2731" y="4675"/>
                  </a:lnTo>
                  <a:lnTo>
                    <a:pt x="2731" y="15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40"/>
            <p:cNvSpPr/>
            <p:nvPr/>
          </p:nvSpPr>
          <p:spPr>
            <a:xfrm>
              <a:off x="3629625" y="2509325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0" y="1"/>
                  </a:moveTo>
                  <a:lnTo>
                    <a:pt x="0" y="3159"/>
                  </a:lnTo>
                  <a:lnTo>
                    <a:pt x="2672" y="4738"/>
                  </a:lnTo>
                  <a:lnTo>
                    <a:pt x="2672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40"/>
            <p:cNvSpPr/>
            <p:nvPr/>
          </p:nvSpPr>
          <p:spPr>
            <a:xfrm>
              <a:off x="3732850" y="2570075"/>
              <a:ext cx="68400" cy="116975"/>
            </a:xfrm>
            <a:custGeom>
              <a:rect b="b" l="l" r="r" t="t"/>
              <a:pathLst>
                <a:path extrusionOk="0" h="4679" w="2736">
                  <a:moveTo>
                    <a:pt x="1" y="0"/>
                  </a:moveTo>
                  <a:lnTo>
                    <a:pt x="1" y="3100"/>
                  </a:lnTo>
                  <a:lnTo>
                    <a:pt x="2736" y="4678"/>
                  </a:lnTo>
                  <a:lnTo>
                    <a:pt x="2736" y="15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40"/>
            <p:cNvSpPr/>
            <p:nvPr/>
          </p:nvSpPr>
          <p:spPr>
            <a:xfrm>
              <a:off x="3108925" y="2334800"/>
              <a:ext cx="66825" cy="116875"/>
            </a:xfrm>
            <a:custGeom>
              <a:rect b="b" l="l" r="r" t="t"/>
              <a:pathLst>
                <a:path extrusionOk="0" h="4675" w="2673">
                  <a:moveTo>
                    <a:pt x="1" y="1"/>
                  </a:moveTo>
                  <a:lnTo>
                    <a:pt x="1" y="3158"/>
                  </a:lnTo>
                  <a:lnTo>
                    <a:pt x="2673" y="4674"/>
                  </a:lnTo>
                  <a:lnTo>
                    <a:pt x="2673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3212175" y="2393950"/>
              <a:ext cx="68275" cy="118450"/>
            </a:xfrm>
            <a:custGeom>
              <a:rect b="b" l="l" r="r" t="t"/>
              <a:pathLst>
                <a:path extrusionOk="0" h="4738" w="2731">
                  <a:moveTo>
                    <a:pt x="0" y="1"/>
                  </a:moveTo>
                  <a:lnTo>
                    <a:pt x="0" y="3158"/>
                  </a:lnTo>
                  <a:lnTo>
                    <a:pt x="2731" y="4737"/>
                  </a:lnTo>
                  <a:lnTo>
                    <a:pt x="2731" y="15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3316875" y="2454675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0" y="1"/>
                  </a:moveTo>
                  <a:lnTo>
                    <a:pt x="0" y="3159"/>
                  </a:lnTo>
                  <a:lnTo>
                    <a:pt x="2735" y="4737"/>
                  </a:lnTo>
                  <a:lnTo>
                    <a:pt x="2735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3420100" y="2515400"/>
              <a:ext cx="68400" cy="117000"/>
            </a:xfrm>
            <a:custGeom>
              <a:rect b="b" l="l" r="r" t="t"/>
              <a:pathLst>
                <a:path extrusionOk="0" h="4680" w="2736">
                  <a:moveTo>
                    <a:pt x="1" y="1"/>
                  </a:moveTo>
                  <a:lnTo>
                    <a:pt x="1" y="3100"/>
                  </a:lnTo>
                  <a:lnTo>
                    <a:pt x="2736" y="4679"/>
                  </a:lnTo>
                  <a:lnTo>
                    <a:pt x="2736" y="15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3524925" y="2574675"/>
              <a:ext cx="68275" cy="118450"/>
            </a:xfrm>
            <a:custGeom>
              <a:rect b="b" l="l" r="r" t="t"/>
              <a:pathLst>
                <a:path extrusionOk="0" h="4738" w="2731">
                  <a:moveTo>
                    <a:pt x="0" y="1"/>
                  </a:moveTo>
                  <a:lnTo>
                    <a:pt x="0" y="3158"/>
                  </a:lnTo>
                  <a:lnTo>
                    <a:pt x="2731" y="4737"/>
                  </a:lnTo>
                  <a:lnTo>
                    <a:pt x="2731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3629625" y="2635400"/>
              <a:ext cx="66825" cy="116875"/>
            </a:xfrm>
            <a:custGeom>
              <a:rect b="b" l="l" r="r" t="t"/>
              <a:pathLst>
                <a:path extrusionOk="0" h="4675" w="2673">
                  <a:moveTo>
                    <a:pt x="0" y="1"/>
                  </a:moveTo>
                  <a:lnTo>
                    <a:pt x="0" y="3095"/>
                  </a:lnTo>
                  <a:lnTo>
                    <a:pt x="2672" y="4674"/>
                  </a:lnTo>
                  <a:lnTo>
                    <a:pt x="2672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3732850" y="2694550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1" y="1"/>
                  </a:moveTo>
                  <a:lnTo>
                    <a:pt x="1" y="3159"/>
                  </a:lnTo>
                  <a:lnTo>
                    <a:pt x="2736" y="4737"/>
                  </a:lnTo>
                  <a:lnTo>
                    <a:pt x="2736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40"/>
            <p:cNvSpPr/>
            <p:nvPr/>
          </p:nvSpPr>
          <p:spPr>
            <a:xfrm>
              <a:off x="3108925" y="2460750"/>
              <a:ext cx="66825" cy="117000"/>
            </a:xfrm>
            <a:custGeom>
              <a:rect b="b" l="l" r="r" t="t"/>
              <a:pathLst>
                <a:path extrusionOk="0" h="4680" w="2673">
                  <a:moveTo>
                    <a:pt x="1" y="1"/>
                  </a:moveTo>
                  <a:lnTo>
                    <a:pt x="1" y="3100"/>
                  </a:lnTo>
                  <a:lnTo>
                    <a:pt x="2673" y="4679"/>
                  </a:lnTo>
                  <a:lnTo>
                    <a:pt x="2673" y="15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40"/>
            <p:cNvSpPr/>
            <p:nvPr/>
          </p:nvSpPr>
          <p:spPr>
            <a:xfrm>
              <a:off x="3212175" y="2520025"/>
              <a:ext cx="68275" cy="118450"/>
            </a:xfrm>
            <a:custGeom>
              <a:rect b="b" l="l" r="r" t="t"/>
              <a:pathLst>
                <a:path extrusionOk="0" h="4738" w="2731">
                  <a:moveTo>
                    <a:pt x="0" y="0"/>
                  </a:moveTo>
                  <a:lnTo>
                    <a:pt x="0" y="3158"/>
                  </a:lnTo>
                  <a:lnTo>
                    <a:pt x="2731" y="4737"/>
                  </a:lnTo>
                  <a:lnTo>
                    <a:pt x="2731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40"/>
            <p:cNvSpPr/>
            <p:nvPr/>
          </p:nvSpPr>
          <p:spPr>
            <a:xfrm>
              <a:off x="3316875" y="2580750"/>
              <a:ext cx="68400" cy="116875"/>
            </a:xfrm>
            <a:custGeom>
              <a:rect b="b" l="l" r="r" t="t"/>
              <a:pathLst>
                <a:path extrusionOk="0" h="4675" w="2736">
                  <a:moveTo>
                    <a:pt x="0" y="1"/>
                  </a:moveTo>
                  <a:lnTo>
                    <a:pt x="0" y="3095"/>
                  </a:lnTo>
                  <a:lnTo>
                    <a:pt x="2735" y="4674"/>
                  </a:lnTo>
                  <a:lnTo>
                    <a:pt x="2735" y="15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3420100" y="2639900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1" y="0"/>
                  </a:moveTo>
                  <a:lnTo>
                    <a:pt x="1" y="3158"/>
                  </a:lnTo>
                  <a:lnTo>
                    <a:pt x="2736" y="4737"/>
                  </a:lnTo>
                  <a:lnTo>
                    <a:pt x="2736" y="15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3524925" y="2700625"/>
              <a:ext cx="68275" cy="117000"/>
            </a:xfrm>
            <a:custGeom>
              <a:rect b="b" l="l" r="r" t="t"/>
              <a:pathLst>
                <a:path extrusionOk="0" h="4680" w="2731">
                  <a:moveTo>
                    <a:pt x="0" y="1"/>
                  </a:moveTo>
                  <a:lnTo>
                    <a:pt x="0" y="3158"/>
                  </a:lnTo>
                  <a:lnTo>
                    <a:pt x="2731" y="4679"/>
                  </a:lnTo>
                  <a:lnTo>
                    <a:pt x="2731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3629625" y="275990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0" y="0"/>
                  </a:moveTo>
                  <a:lnTo>
                    <a:pt x="0" y="3158"/>
                  </a:lnTo>
                  <a:lnTo>
                    <a:pt x="2672" y="4737"/>
                  </a:lnTo>
                  <a:lnTo>
                    <a:pt x="2672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3732850" y="2820625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1" y="1"/>
                  </a:moveTo>
                  <a:lnTo>
                    <a:pt x="1" y="3158"/>
                  </a:lnTo>
                  <a:lnTo>
                    <a:pt x="2736" y="4737"/>
                  </a:lnTo>
                  <a:lnTo>
                    <a:pt x="2736" y="15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3108925" y="258525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1" y="0"/>
                  </a:moveTo>
                  <a:lnTo>
                    <a:pt x="1" y="3158"/>
                  </a:lnTo>
                  <a:lnTo>
                    <a:pt x="2673" y="4737"/>
                  </a:lnTo>
                  <a:lnTo>
                    <a:pt x="2673" y="15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3212175" y="2645975"/>
              <a:ext cx="68275" cy="116975"/>
            </a:xfrm>
            <a:custGeom>
              <a:rect b="b" l="l" r="r" t="t"/>
              <a:pathLst>
                <a:path extrusionOk="0" h="4679" w="2731">
                  <a:moveTo>
                    <a:pt x="0" y="0"/>
                  </a:moveTo>
                  <a:lnTo>
                    <a:pt x="0" y="3100"/>
                  </a:lnTo>
                  <a:lnTo>
                    <a:pt x="2731" y="4679"/>
                  </a:lnTo>
                  <a:lnTo>
                    <a:pt x="2731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3316875" y="2705250"/>
              <a:ext cx="68400" cy="118425"/>
            </a:xfrm>
            <a:custGeom>
              <a:rect b="b" l="l" r="r" t="t"/>
              <a:pathLst>
                <a:path extrusionOk="0" h="4737" w="2736">
                  <a:moveTo>
                    <a:pt x="0" y="0"/>
                  </a:moveTo>
                  <a:lnTo>
                    <a:pt x="0" y="3158"/>
                  </a:lnTo>
                  <a:lnTo>
                    <a:pt x="2735" y="4737"/>
                  </a:lnTo>
                  <a:lnTo>
                    <a:pt x="2735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3420100" y="2765975"/>
              <a:ext cx="68400" cy="116850"/>
            </a:xfrm>
            <a:custGeom>
              <a:rect b="b" l="l" r="r" t="t"/>
              <a:pathLst>
                <a:path extrusionOk="0" h="4674" w="2736">
                  <a:moveTo>
                    <a:pt x="1" y="0"/>
                  </a:moveTo>
                  <a:lnTo>
                    <a:pt x="1" y="3158"/>
                  </a:lnTo>
                  <a:lnTo>
                    <a:pt x="2736" y="4674"/>
                  </a:lnTo>
                  <a:lnTo>
                    <a:pt x="2736" y="15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3524925" y="2826700"/>
              <a:ext cx="68275" cy="116875"/>
            </a:xfrm>
            <a:custGeom>
              <a:rect b="b" l="l" r="r" t="t"/>
              <a:pathLst>
                <a:path extrusionOk="0" h="4675" w="2731">
                  <a:moveTo>
                    <a:pt x="0" y="0"/>
                  </a:moveTo>
                  <a:lnTo>
                    <a:pt x="0" y="3095"/>
                  </a:lnTo>
                  <a:lnTo>
                    <a:pt x="2731" y="4674"/>
                  </a:lnTo>
                  <a:lnTo>
                    <a:pt x="2731" y="1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3629625" y="288585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0" y="0"/>
                  </a:moveTo>
                  <a:lnTo>
                    <a:pt x="0" y="3158"/>
                  </a:lnTo>
                  <a:lnTo>
                    <a:pt x="2672" y="4737"/>
                  </a:lnTo>
                  <a:lnTo>
                    <a:pt x="2672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3732850" y="2946575"/>
              <a:ext cx="68400" cy="116975"/>
            </a:xfrm>
            <a:custGeom>
              <a:rect b="b" l="l" r="r" t="t"/>
              <a:pathLst>
                <a:path extrusionOk="0" h="4679" w="2736">
                  <a:moveTo>
                    <a:pt x="1" y="1"/>
                  </a:moveTo>
                  <a:lnTo>
                    <a:pt x="1" y="3100"/>
                  </a:lnTo>
                  <a:lnTo>
                    <a:pt x="2736" y="4679"/>
                  </a:lnTo>
                  <a:lnTo>
                    <a:pt x="2736" y="15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3108925" y="2116175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1" y="1"/>
                  </a:moveTo>
                  <a:lnTo>
                    <a:pt x="1" y="2002"/>
                  </a:lnTo>
                  <a:lnTo>
                    <a:pt x="27693" y="17976"/>
                  </a:lnTo>
                  <a:lnTo>
                    <a:pt x="27693" y="159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3110400" y="2711325"/>
              <a:ext cx="68400" cy="116850"/>
            </a:xfrm>
            <a:custGeom>
              <a:rect b="b" l="l" r="r" t="t"/>
              <a:pathLst>
                <a:path extrusionOk="0" h="4674" w="2736">
                  <a:moveTo>
                    <a:pt x="0" y="0"/>
                  </a:moveTo>
                  <a:lnTo>
                    <a:pt x="0" y="3095"/>
                  </a:lnTo>
                  <a:lnTo>
                    <a:pt x="2735" y="4674"/>
                  </a:lnTo>
                  <a:lnTo>
                    <a:pt x="2735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3215200" y="2770475"/>
              <a:ext cx="66825" cy="118425"/>
            </a:xfrm>
            <a:custGeom>
              <a:rect b="b" l="l" r="r" t="t"/>
              <a:pathLst>
                <a:path extrusionOk="0" h="4737" w="2673">
                  <a:moveTo>
                    <a:pt x="1" y="0"/>
                  </a:moveTo>
                  <a:lnTo>
                    <a:pt x="1" y="3158"/>
                  </a:lnTo>
                  <a:lnTo>
                    <a:pt x="2673" y="4737"/>
                  </a:lnTo>
                  <a:lnTo>
                    <a:pt x="2673" y="15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40"/>
            <p:cNvSpPr/>
            <p:nvPr/>
          </p:nvSpPr>
          <p:spPr>
            <a:xfrm>
              <a:off x="3318450" y="2831200"/>
              <a:ext cx="68275" cy="116975"/>
            </a:xfrm>
            <a:custGeom>
              <a:rect b="b" l="l" r="r" t="t"/>
              <a:pathLst>
                <a:path extrusionOk="0" h="4679" w="2731">
                  <a:moveTo>
                    <a:pt x="0" y="0"/>
                  </a:moveTo>
                  <a:lnTo>
                    <a:pt x="0" y="3158"/>
                  </a:lnTo>
                  <a:lnTo>
                    <a:pt x="2731" y="4679"/>
                  </a:lnTo>
                  <a:lnTo>
                    <a:pt x="2731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40"/>
            <p:cNvSpPr/>
            <p:nvPr/>
          </p:nvSpPr>
          <p:spPr>
            <a:xfrm>
              <a:off x="3423150" y="2890475"/>
              <a:ext cx="68400" cy="118425"/>
            </a:xfrm>
            <a:custGeom>
              <a:rect b="b" l="l" r="r" t="t"/>
              <a:pathLst>
                <a:path extrusionOk="0" h="4737" w="2736">
                  <a:moveTo>
                    <a:pt x="0" y="0"/>
                  </a:moveTo>
                  <a:lnTo>
                    <a:pt x="0" y="3158"/>
                  </a:lnTo>
                  <a:lnTo>
                    <a:pt x="2735" y="4737"/>
                  </a:lnTo>
                  <a:lnTo>
                    <a:pt x="2735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40"/>
            <p:cNvSpPr/>
            <p:nvPr/>
          </p:nvSpPr>
          <p:spPr>
            <a:xfrm>
              <a:off x="3526375" y="2951200"/>
              <a:ext cx="68400" cy="116850"/>
            </a:xfrm>
            <a:custGeom>
              <a:rect b="b" l="l" r="r" t="t"/>
              <a:pathLst>
                <a:path extrusionOk="0" h="4674" w="2736">
                  <a:moveTo>
                    <a:pt x="1" y="0"/>
                  </a:moveTo>
                  <a:lnTo>
                    <a:pt x="1" y="3158"/>
                  </a:lnTo>
                  <a:lnTo>
                    <a:pt x="2736" y="4674"/>
                  </a:lnTo>
                  <a:lnTo>
                    <a:pt x="2736" y="15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40"/>
            <p:cNvSpPr/>
            <p:nvPr/>
          </p:nvSpPr>
          <p:spPr>
            <a:xfrm>
              <a:off x="3631200" y="3011925"/>
              <a:ext cx="68275" cy="116850"/>
            </a:xfrm>
            <a:custGeom>
              <a:rect b="b" l="l" r="r" t="t"/>
              <a:pathLst>
                <a:path extrusionOk="0" h="4674" w="2731">
                  <a:moveTo>
                    <a:pt x="0" y="0"/>
                  </a:moveTo>
                  <a:lnTo>
                    <a:pt x="0" y="3095"/>
                  </a:lnTo>
                  <a:lnTo>
                    <a:pt x="2731" y="4674"/>
                  </a:lnTo>
                  <a:lnTo>
                    <a:pt x="2731" y="1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40"/>
            <p:cNvSpPr/>
            <p:nvPr/>
          </p:nvSpPr>
          <p:spPr>
            <a:xfrm>
              <a:off x="3735875" y="3071075"/>
              <a:ext cx="66825" cy="118425"/>
            </a:xfrm>
            <a:custGeom>
              <a:rect b="b" l="l" r="r" t="t"/>
              <a:pathLst>
                <a:path extrusionOk="0" h="4737" w="2673">
                  <a:moveTo>
                    <a:pt x="1" y="0"/>
                  </a:moveTo>
                  <a:lnTo>
                    <a:pt x="1" y="3158"/>
                  </a:lnTo>
                  <a:lnTo>
                    <a:pt x="2673" y="4737"/>
                  </a:lnTo>
                  <a:lnTo>
                    <a:pt x="2673" y="15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40"/>
            <p:cNvSpPr/>
            <p:nvPr/>
          </p:nvSpPr>
          <p:spPr>
            <a:xfrm>
              <a:off x="3108925" y="2837275"/>
              <a:ext cx="66825" cy="116975"/>
            </a:xfrm>
            <a:custGeom>
              <a:rect b="b" l="l" r="r" t="t"/>
              <a:pathLst>
                <a:path extrusionOk="0" h="4679" w="2673">
                  <a:moveTo>
                    <a:pt x="1" y="0"/>
                  </a:moveTo>
                  <a:lnTo>
                    <a:pt x="1" y="3100"/>
                  </a:lnTo>
                  <a:lnTo>
                    <a:pt x="2673" y="4679"/>
                  </a:lnTo>
                  <a:lnTo>
                    <a:pt x="2673" y="15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40"/>
            <p:cNvSpPr/>
            <p:nvPr/>
          </p:nvSpPr>
          <p:spPr>
            <a:xfrm>
              <a:off x="3212175" y="2896525"/>
              <a:ext cx="68275" cy="118450"/>
            </a:xfrm>
            <a:custGeom>
              <a:rect b="b" l="l" r="r" t="t"/>
              <a:pathLst>
                <a:path extrusionOk="0" h="4738" w="2731">
                  <a:moveTo>
                    <a:pt x="0" y="1"/>
                  </a:moveTo>
                  <a:lnTo>
                    <a:pt x="0" y="3159"/>
                  </a:lnTo>
                  <a:lnTo>
                    <a:pt x="2731" y="4738"/>
                  </a:lnTo>
                  <a:lnTo>
                    <a:pt x="2731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40"/>
            <p:cNvSpPr/>
            <p:nvPr/>
          </p:nvSpPr>
          <p:spPr>
            <a:xfrm>
              <a:off x="3316875" y="2957275"/>
              <a:ext cx="68400" cy="116850"/>
            </a:xfrm>
            <a:custGeom>
              <a:rect b="b" l="l" r="r" t="t"/>
              <a:pathLst>
                <a:path extrusionOk="0" h="4674" w="2736">
                  <a:moveTo>
                    <a:pt x="0" y="0"/>
                  </a:moveTo>
                  <a:lnTo>
                    <a:pt x="0" y="3095"/>
                  </a:lnTo>
                  <a:lnTo>
                    <a:pt x="2735" y="4674"/>
                  </a:lnTo>
                  <a:lnTo>
                    <a:pt x="2735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B3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40"/>
            <p:cNvSpPr/>
            <p:nvPr/>
          </p:nvSpPr>
          <p:spPr>
            <a:xfrm>
              <a:off x="3420100" y="3016400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1" y="1"/>
                  </a:moveTo>
                  <a:lnTo>
                    <a:pt x="1" y="3159"/>
                  </a:lnTo>
                  <a:lnTo>
                    <a:pt x="2736" y="4738"/>
                  </a:lnTo>
                  <a:lnTo>
                    <a:pt x="2736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B3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40"/>
            <p:cNvSpPr/>
            <p:nvPr/>
          </p:nvSpPr>
          <p:spPr>
            <a:xfrm>
              <a:off x="3524925" y="3077150"/>
              <a:ext cx="68275" cy="116975"/>
            </a:xfrm>
            <a:custGeom>
              <a:rect b="b" l="l" r="r" t="t"/>
              <a:pathLst>
                <a:path extrusionOk="0" h="4679" w="2731">
                  <a:moveTo>
                    <a:pt x="0" y="0"/>
                  </a:moveTo>
                  <a:lnTo>
                    <a:pt x="0" y="3158"/>
                  </a:lnTo>
                  <a:lnTo>
                    <a:pt x="2731" y="4679"/>
                  </a:lnTo>
                  <a:lnTo>
                    <a:pt x="2731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B3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40"/>
            <p:cNvSpPr/>
            <p:nvPr/>
          </p:nvSpPr>
          <p:spPr>
            <a:xfrm>
              <a:off x="3629625" y="313640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0" y="1"/>
                  </a:moveTo>
                  <a:lnTo>
                    <a:pt x="0" y="3159"/>
                  </a:lnTo>
                  <a:lnTo>
                    <a:pt x="2672" y="4738"/>
                  </a:lnTo>
                  <a:lnTo>
                    <a:pt x="2672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40"/>
            <p:cNvSpPr/>
            <p:nvPr/>
          </p:nvSpPr>
          <p:spPr>
            <a:xfrm>
              <a:off x="3732850" y="3197150"/>
              <a:ext cx="68400" cy="116850"/>
            </a:xfrm>
            <a:custGeom>
              <a:rect b="b" l="l" r="r" t="t"/>
              <a:pathLst>
                <a:path extrusionOk="0" h="4674" w="2736">
                  <a:moveTo>
                    <a:pt x="1" y="0"/>
                  </a:moveTo>
                  <a:lnTo>
                    <a:pt x="1" y="3158"/>
                  </a:lnTo>
                  <a:lnTo>
                    <a:pt x="2736" y="4674"/>
                  </a:lnTo>
                  <a:lnTo>
                    <a:pt x="2736" y="15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40"/>
            <p:cNvSpPr/>
            <p:nvPr/>
          </p:nvSpPr>
          <p:spPr>
            <a:xfrm>
              <a:off x="3061800" y="238125"/>
              <a:ext cx="1572875" cy="907900"/>
            </a:xfrm>
            <a:custGeom>
              <a:rect b="b" l="l" r="r" t="t"/>
              <a:pathLst>
                <a:path extrusionOk="0" h="36316" w="62915">
                  <a:moveTo>
                    <a:pt x="31458" y="0"/>
                  </a:moveTo>
                  <a:lnTo>
                    <a:pt x="1" y="18160"/>
                  </a:lnTo>
                  <a:lnTo>
                    <a:pt x="31458" y="36315"/>
                  </a:lnTo>
                  <a:lnTo>
                    <a:pt x="62915" y="18160"/>
                  </a:lnTo>
                  <a:lnTo>
                    <a:pt x="31458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40"/>
            <p:cNvSpPr/>
            <p:nvPr/>
          </p:nvSpPr>
          <p:spPr>
            <a:xfrm>
              <a:off x="3921100" y="2717400"/>
              <a:ext cx="350800" cy="1127975"/>
            </a:xfrm>
            <a:custGeom>
              <a:rect b="b" l="l" r="r" t="t"/>
              <a:pathLst>
                <a:path extrusionOk="0" h="45119" w="14032">
                  <a:moveTo>
                    <a:pt x="1" y="0"/>
                  </a:moveTo>
                  <a:lnTo>
                    <a:pt x="1" y="36981"/>
                  </a:lnTo>
                  <a:lnTo>
                    <a:pt x="14031" y="45118"/>
                  </a:lnTo>
                  <a:lnTo>
                    <a:pt x="14031" y="80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40"/>
            <p:cNvSpPr/>
            <p:nvPr/>
          </p:nvSpPr>
          <p:spPr>
            <a:xfrm>
              <a:off x="4271875" y="2319625"/>
              <a:ext cx="1038475" cy="1525750"/>
            </a:xfrm>
            <a:custGeom>
              <a:rect b="b" l="l" r="r" t="t"/>
              <a:pathLst>
                <a:path extrusionOk="0" h="61030" w="41539">
                  <a:moveTo>
                    <a:pt x="38924" y="3765"/>
                  </a:moveTo>
                  <a:lnTo>
                    <a:pt x="38924" y="7346"/>
                  </a:lnTo>
                  <a:lnTo>
                    <a:pt x="35830" y="9110"/>
                  </a:lnTo>
                  <a:lnTo>
                    <a:pt x="35830" y="5524"/>
                  </a:lnTo>
                  <a:lnTo>
                    <a:pt x="38924" y="3765"/>
                  </a:lnTo>
                  <a:close/>
                  <a:moveTo>
                    <a:pt x="34188" y="6496"/>
                  </a:moveTo>
                  <a:lnTo>
                    <a:pt x="34188" y="10081"/>
                  </a:lnTo>
                  <a:lnTo>
                    <a:pt x="31093" y="11840"/>
                  </a:lnTo>
                  <a:lnTo>
                    <a:pt x="31093" y="8259"/>
                  </a:lnTo>
                  <a:lnTo>
                    <a:pt x="34188" y="6496"/>
                  </a:lnTo>
                  <a:close/>
                  <a:moveTo>
                    <a:pt x="38924" y="9046"/>
                  </a:moveTo>
                  <a:lnTo>
                    <a:pt x="38924" y="12632"/>
                  </a:lnTo>
                  <a:lnTo>
                    <a:pt x="35830" y="14454"/>
                  </a:lnTo>
                  <a:lnTo>
                    <a:pt x="35830" y="10868"/>
                  </a:lnTo>
                  <a:lnTo>
                    <a:pt x="38924" y="9046"/>
                  </a:lnTo>
                  <a:close/>
                  <a:moveTo>
                    <a:pt x="29451" y="9231"/>
                  </a:moveTo>
                  <a:lnTo>
                    <a:pt x="29451" y="12811"/>
                  </a:lnTo>
                  <a:lnTo>
                    <a:pt x="26356" y="14575"/>
                  </a:lnTo>
                  <a:lnTo>
                    <a:pt x="26356" y="10990"/>
                  </a:lnTo>
                  <a:lnTo>
                    <a:pt x="29451" y="9231"/>
                  </a:lnTo>
                  <a:close/>
                  <a:moveTo>
                    <a:pt x="34188" y="11782"/>
                  </a:moveTo>
                  <a:lnTo>
                    <a:pt x="34188" y="15362"/>
                  </a:lnTo>
                  <a:lnTo>
                    <a:pt x="31093" y="17184"/>
                  </a:lnTo>
                  <a:lnTo>
                    <a:pt x="31093" y="13603"/>
                  </a:lnTo>
                  <a:lnTo>
                    <a:pt x="34188" y="11782"/>
                  </a:lnTo>
                  <a:close/>
                  <a:moveTo>
                    <a:pt x="24714" y="11961"/>
                  </a:moveTo>
                  <a:lnTo>
                    <a:pt x="24714" y="15547"/>
                  </a:lnTo>
                  <a:lnTo>
                    <a:pt x="21619" y="17305"/>
                  </a:lnTo>
                  <a:lnTo>
                    <a:pt x="21619" y="13725"/>
                  </a:lnTo>
                  <a:lnTo>
                    <a:pt x="24714" y="11961"/>
                  </a:lnTo>
                  <a:close/>
                  <a:moveTo>
                    <a:pt x="38924" y="14390"/>
                  </a:moveTo>
                  <a:lnTo>
                    <a:pt x="38924" y="17976"/>
                  </a:lnTo>
                  <a:lnTo>
                    <a:pt x="35830" y="19798"/>
                  </a:lnTo>
                  <a:lnTo>
                    <a:pt x="35830" y="16212"/>
                  </a:lnTo>
                  <a:lnTo>
                    <a:pt x="38924" y="14390"/>
                  </a:lnTo>
                  <a:close/>
                  <a:moveTo>
                    <a:pt x="29451" y="14512"/>
                  </a:moveTo>
                  <a:lnTo>
                    <a:pt x="29451" y="18097"/>
                  </a:lnTo>
                  <a:lnTo>
                    <a:pt x="26356" y="19919"/>
                  </a:lnTo>
                  <a:lnTo>
                    <a:pt x="26356" y="16334"/>
                  </a:lnTo>
                  <a:lnTo>
                    <a:pt x="29451" y="14512"/>
                  </a:lnTo>
                  <a:close/>
                  <a:moveTo>
                    <a:pt x="19977" y="14696"/>
                  </a:moveTo>
                  <a:lnTo>
                    <a:pt x="19977" y="18277"/>
                  </a:lnTo>
                  <a:lnTo>
                    <a:pt x="16883" y="20041"/>
                  </a:lnTo>
                  <a:lnTo>
                    <a:pt x="16883" y="16455"/>
                  </a:lnTo>
                  <a:lnTo>
                    <a:pt x="19977" y="14696"/>
                  </a:lnTo>
                  <a:close/>
                  <a:moveTo>
                    <a:pt x="34188" y="17126"/>
                  </a:moveTo>
                  <a:lnTo>
                    <a:pt x="34188" y="20706"/>
                  </a:lnTo>
                  <a:lnTo>
                    <a:pt x="31093" y="22528"/>
                  </a:lnTo>
                  <a:lnTo>
                    <a:pt x="31093" y="18947"/>
                  </a:lnTo>
                  <a:lnTo>
                    <a:pt x="34188" y="17126"/>
                  </a:lnTo>
                  <a:close/>
                  <a:moveTo>
                    <a:pt x="24714" y="17247"/>
                  </a:moveTo>
                  <a:lnTo>
                    <a:pt x="24714" y="20828"/>
                  </a:lnTo>
                  <a:lnTo>
                    <a:pt x="21619" y="22649"/>
                  </a:lnTo>
                  <a:lnTo>
                    <a:pt x="21619" y="19069"/>
                  </a:lnTo>
                  <a:lnTo>
                    <a:pt x="24714" y="17247"/>
                  </a:lnTo>
                  <a:close/>
                  <a:moveTo>
                    <a:pt x="15241" y="17427"/>
                  </a:moveTo>
                  <a:lnTo>
                    <a:pt x="15241" y="21012"/>
                  </a:lnTo>
                  <a:lnTo>
                    <a:pt x="12146" y="22771"/>
                  </a:lnTo>
                  <a:lnTo>
                    <a:pt x="12146" y="19190"/>
                  </a:lnTo>
                  <a:lnTo>
                    <a:pt x="15241" y="17427"/>
                  </a:lnTo>
                  <a:close/>
                  <a:moveTo>
                    <a:pt x="38924" y="19734"/>
                  </a:moveTo>
                  <a:lnTo>
                    <a:pt x="38924" y="23320"/>
                  </a:lnTo>
                  <a:lnTo>
                    <a:pt x="35830" y="25079"/>
                  </a:lnTo>
                  <a:lnTo>
                    <a:pt x="35830" y="21498"/>
                  </a:lnTo>
                  <a:lnTo>
                    <a:pt x="38924" y="19734"/>
                  </a:lnTo>
                  <a:close/>
                  <a:moveTo>
                    <a:pt x="29451" y="19856"/>
                  </a:moveTo>
                  <a:lnTo>
                    <a:pt x="29451" y="23441"/>
                  </a:lnTo>
                  <a:lnTo>
                    <a:pt x="26356" y="25263"/>
                  </a:lnTo>
                  <a:lnTo>
                    <a:pt x="26356" y="21678"/>
                  </a:lnTo>
                  <a:lnTo>
                    <a:pt x="29451" y="19856"/>
                  </a:lnTo>
                  <a:close/>
                  <a:moveTo>
                    <a:pt x="19977" y="19977"/>
                  </a:moveTo>
                  <a:lnTo>
                    <a:pt x="19977" y="23563"/>
                  </a:lnTo>
                  <a:lnTo>
                    <a:pt x="16883" y="25385"/>
                  </a:lnTo>
                  <a:lnTo>
                    <a:pt x="16883" y="21799"/>
                  </a:lnTo>
                  <a:lnTo>
                    <a:pt x="19977" y="19977"/>
                  </a:lnTo>
                  <a:close/>
                  <a:moveTo>
                    <a:pt x="10504" y="20162"/>
                  </a:moveTo>
                  <a:lnTo>
                    <a:pt x="10504" y="23743"/>
                  </a:lnTo>
                  <a:lnTo>
                    <a:pt x="7409" y="25506"/>
                  </a:lnTo>
                  <a:lnTo>
                    <a:pt x="7409" y="21921"/>
                  </a:lnTo>
                  <a:lnTo>
                    <a:pt x="10504" y="20162"/>
                  </a:lnTo>
                  <a:close/>
                  <a:moveTo>
                    <a:pt x="34188" y="22470"/>
                  </a:moveTo>
                  <a:lnTo>
                    <a:pt x="34188" y="26050"/>
                  </a:lnTo>
                  <a:lnTo>
                    <a:pt x="31093" y="27814"/>
                  </a:lnTo>
                  <a:lnTo>
                    <a:pt x="31093" y="24228"/>
                  </a:lnTo>
                  <a:lnTo>
                    <a:pt x="34188" y="22470"/>
                  </a:lnTo>
                  <a:close/>
                  <a:moveTo>
                    <a:pt x="24714" y="22591"/>
                  </a:moveTo>
                  <a:lnTo>
                    <a:pt x="24714" y="26172"/>
                  </a:lnTo>
                  <a:lnTo>
                    <a:pt x="21619" y="27993"/>
                  </a:lnTo>
                  <a:lnTo>
                    <a:pt x="21619" y="24413"/>
                  </a:lnTo>
                  <a:lnTo>
                    <a:pt x="24714" y="22591"/>
                  </a:lnTo>
                  <a:close/>
                  <a:moveTo>
                    <a:pt x="15241" y="22713"/>
                  </a:moveTo>
                  <a:lnTo>
                    <a:pt x="15241" y="26293"/>
                  </a:lnTo>
                  <a:lnTo>
                    <a:pt x="12146" y="28115"/>
                  </a:lnTo>
                  <a:lnTo>
                    <a:pt x="12146" y="24534"/>
                  </a:lnTo>
                  <a:lnTo>
                    <a:pt x="15241" y="22713"/>
                  </a:lnTo>
                  <a:close/>
                  <a:moveTo>
                    <a:pt x="5767" y="22892"/>
                  </a:moveTo>
                  <a:lnTo>
                    <a:pt x="5767" y="26478"/>
                  </a:lnTo>
                  <a:lnTo>
                    <a:pt x="2672" y="28236"/>
                  </a:lnTo>
                  <a:lnTo>
                    <a:pt x="2672" y="24656"/>
                  </a:lnTo>
                  <a:lnTo>
                    <a:pt x="5767" y="22892"/>
                  </a:lnTo>
                  <a:close/>
                  <a:moveTo>
                    <a:pt x="38924" y="25079"/>
                  </a:moveTo>
                  <a:lnTo>
                    <a:pt x="38924" y="28601"/>
                  </a:lnTo>
                  <a:lnTo>
                    <a:pt x="35830" y="30423"/>
                  </a:lnTo>
                  <a:lnTo>
                    <a:pt x="35830" y="26842"/>
                  </a:lnTo>
                  <a:lnTo>
                    <a:pt x="38924" y="25079"/>
                  </a:lnTo>
                  <a:close/>
                  <a:moveTo>
                    <a:pt x="29451" y="25200"/>
                  </a:moveTo>
                  <a:lnTo>
                    <a:pt x="29451" y="28785"/>
                  </a:lnTo>
                  <a:lnTo>
                    <a:pt x="26356" y="30544"/>
                  </a:lnTo>
                  <a:lnTo>
                    <a:pt x="26356" y="26964"/>
                  </a:lnTo>
                  <a:lnTo>
                    <a:pt x="29451" y="25200"/>
                  </a:lnTo>
                  <a:close/>
                  <a:moveTo>
                    <a:pt x="19977" y="25321"/>
                  </a:moveTo>
                  <a:lnTo>
                    <a:pt x="19977" y="28907"/>
                  </a:lnTo>
                  <a:lnTo>
                    <a:pt x="16883" y="30729"/>
                  </a:lnTo>
                  <a:lnTo>
                    <a:pt x="16883" y="27143"/>
                  </a:lnTo>
                  <a:lnTo>
                    <a:pt x="19977" y="25321"/>
                  </a:lnTo>
                  <a:close/>
                  <a:moveTo>
                    <a:pt x="10504" y="25443"/>
                  </a:moveTo>
                  <a:lnTo>
                    <a:pt x="10504" y="29028"/>
                  </a:lnTo>
                  <a:lnTo>
                    <a:pt x="7409" y="30850"/>
                  </a:lnTo>
                  <a:lnTo>
                    <a:pt x="7409" y="27265"/>
                  </a:lnTo>
                  <a:lnTo>
                    <a:pt x="10504" y="25443"/>
                  </a:lnTo>
                  <a:close/>
                  <a:moveTo>
                    <a:pt x="34188" y="27814"/>
                  </a:moveTo>
                  <a:lnTo>
                    <a:pt x="34188" y="31336"/>
                  </a:lnTo>
                  <a:lnTo>
                    <a:pt x="31093" y="33158"/>
                  </a:lnTo>
                  <a:lnTo>
                    <a:pt x="31093" y="29572"/>
                  </a:lnTo>
                  <a:lnTo>
                    <a:pt x="34188" y="27814"/>
                  </a:lnTo>
                  <a:close/>
                  <a:moveTo>
                    <a:pt x="24714" y="27935"/>
                  </a:moveTo>
                  <a:lnTo>
                    <a:pt x="24714" y="31516"/>
                  </a:lnTo>
                  <a:lnTo>
                    <a:pt x="21619" y="33279"/>
                  </a:lnTo>
                  <a:lnTo>
                    <a:pt x="21619" y="29694"/>
                  </a:lnTo>
                  <a:lnTo>
                    <a:pt x="24714" y="27935"/>
                  </a:lnTo>
                  <a:close/>
                  <a:moveTo>
                    <a:pt x="15241" y="28057"/>
                  </a:moveTo>
                  <a:lnTo>
                    <a:pt x="15241" y="31637"/>
                  </a:lnTo>
                  <a:lnTo>
                    <a:pt x="12146" y="33459"/>
                  </a:lnTo>
                  <a:lnTo>
                    <a:pt x="12146" y="29878"/>
                  </a:lnTo>
                  <a:lnTo>
                    <a:pt x="15241" y="28057"/>
                  </a:lnTo>
                  <a:close/>
                  <a:moveTo>
                    <a:pt x="5767" y="28178"/>
                  </a:moveTo>
                  <a:lnTo>
                    <a:pt x="5767" y="31759"/>
                  </a:lnTo>
                  <a:lnTo>
                    <a:pt x="2672" y="33580"/>
                  </a:lnTo>
                  <a:lnTo>
                    <a:pt x="2672" y="30000"/>
                  </a:lnTo>
                  <a:lnTo>
                    <a:pt x="5767" y="28178"/>
                  </a:lnTo>
                  <a:close/>
                  <a:moveTo>
                    <a:pt x="38924" y="30364"/>
                  </a:moveTo>
                  <a:lnTo>
                    <a:pt x="38924" y="33945"/>
                  </a:lnTo>
                  <a:lnTo>
                    <a:pt x="35830" y="35767"/>
                  </a:lnTo>
                  <a:lnTo>
                    <a:pt x="35830" y="32186"/>
                  </a:lnTo>
                  <a:lnTo>
                    <a:pt x="38924" y="30364"/>
                  </a:lnTo>
                  <a:close/>
                  <a:moveTo>
                    <a:pt x="29451" y="30544"/>
                  </a:moveTo>
                  <a:lnTo>
                    <a:pt x="29451" y="34129"/>
                  </a:lnTo>
                  <a:lnTo>
                    <a:pt x="26356" y="35888"/>
                  </a:lnTo>
                  <a:lnTo>
                    <a:pt x="26356" y="32308"/>
                  </a:lnTo>
                  <a:lnTo>
                    <a:pt x="29451" y="30544"/>
                  </a:lnTo>
                  <a:close/>
                  <a:moveTo>
                    <a:pt x="19977" y="30665"/>
                  </a:moveTo>
                  <a:lnTo>
                    <a:pt x="19977" y="34251"/>
                  </a:lnTo>
                  <a:lnTo>
                    <a:pt x="16883" y="36010"/>
                  </a:lnTo>
                  <a:lnTo>
                    <a:pt x="16883" y="32429"/>
                  </a:lnTo>
                  <a:lnTo>
                    <a:pt x="19977" y="30665"/>
                  </a:lnTo>
                  <a:close/>
                  <a:moveTo>
                    <a:pt x="10504" y="30787"/>
                  </a:moveTo>
                  <a:lnTo>
                    <a:pt x="10504" y="34372"/>
                  </a:lnTo>
                  <a:lnTo>
                    <a:pt x="7409" y="36194"/>
                  </a:lnTo>
                  <a:lnTo>
                    <a:pt x="7409" y="32609"/>
                  </a:lnTo>
                  <a:lnTo>
                    <a:pt x="10504" y="30787"/>
                  </a:lnTo>
                  <a:close/>
                  <a:moveTo>
                    <a:pt x="34188" y="33095"/>
                  </a:moveTo>
                  <a:lnTo>
                    <a:pt x="34188" y="36680"/>
                  </a:lnTo>
                  <a:lnTo>
                    <a:pt x="31093" y="38502"/>
                  </a:lnTo>
                  <a:lnTo>
                    <a:pt x="31093" y="34916"/>
                  </a:lnTo>
                  <a:lnTo>
                    <a:pt x="34188" y="33095"/>
                  </a:lnTo>
                  <a:close/>
                  <a:moveTo>
                    <a:pt x="24714" y="33279"/>
                  </a:moveTo>
                  <a:lnTo>
                    <a:pt x="24714" y="36860"/>
                  </a:lnTo>
                  <a:lnTo>
                    <a:pt x="21619" y="38623"/>
                  </a:lnTo>
                  <a:lnTo>
                    <a:pt x="21619" y="35038"/>
                  </a:lnTo>
                  <a:lnTo>
                    <a:pt x="24714" y="33279"/>
                  </a:lnTo>
                  <a:close/>
                  <a:moveTo>
                    <a:pt x="15241" y="33401"/>
                  </a:moveTo>
                  <a:lnTo>
                    <a:pt x="15241" y="36981"/>
                  </a:lnTo>
                  <a:lnTo>
                    <a:pt x="12146" y="38745"/>
                  </a:lnTo>
                  <a:lnTo>
                    <a:pt x="12146" y="35159"/>
                  </a:lnTo>
                  <a:lnTo>
                    <a:pt x="15241" y="33401"/>
                  </a:lnTo>
                  <a:close/>
                  <a:moveTo>
                    <a:pt x="5767" y="33522"/>
                  </a:moveTo>
                  <a:lnTo>
                    <a:pt x="5767" y="37103"/>
                  </a:lnTo>
                  <a:lnTo>
                    <a:pt x="2672" y="38924"/>
                  </a:lnTo>
                  <a:lnTo>
                    <a:pt x="2672" y="35344"/>
                  </a:lnTo>
                  <a:lnTo>
                    <a:pt x="5767" y="33522"/>
                  </a:lnTo>
                  <a:close/>
                  <a:moveTo>
                    <a:pt x="29451" y="35830"/>
                  </a:moveTo>
                  <a:lnTo>
                    <a:pt x="29451" y="39410"/>
                  </a:lnTo>
                  <a:lnTo>
                    <a:pt x="26356" y="41232"/>
                  </a:lnTo>
                  <a:lnTo>
                    <a:pt x="26356" y="37652"/>
                  </a:lnTo>
                  <a:lnTo>
                    <a:pt x="29451" y="35830"/>
                  </a:lnTo>
                  <a:close/>
                  <a:moveTo>
                    <a:pt x="19977" y="36010"/>
                  </a:moveTo>
                  <a:lnTo>
                    <a:pt x="19977" y="39595"/>
                  </a:lnTo>
                  <a:lnTo>
                    <a:pt x="16883" y="41354"/>
                  </a:lnTo>
                  <a:lnTo>
                    <a:pt x="16883" y="37773"/>
                  </a:lnTo>
                  <a:lnTo>
                    <a:pt x="19977" y="36010"/>
                  </a:lnTo>
                  <a:close/>
                  <a:moveTo>
                    <a:pt x="10504" y="36131"/>
                  </a:moveTo>
                  <a:lnTo>
                    <a:pt x="10504" y="39716"/>
                  </a:lnTo>
                  <a:lnTo>
                    <a:pt x="7409" y="41475"/>
                  </a:lnTo>
                  <a:lnTo>
                    <a:pt x="7409" y="37895"/>
                  </a:lnTo>
                  <a:lnTo>
                    <a:pt x="10504" y="36131"/>
                  </a:lnTo>
                  <a:close/>
                  <a:moveTo>
                    <a:pt x="24714" y="38560"/>
                  </a:moveTo>
                  <a:lnTo>
                    <a:pt x="24714" y="42145"/>
                  </a:lnTo>
                  <a:lnTo>
                    <a:pt x="21619" y="43967"/>
                  </a:lnTo>
                  <a:lnTo>
                    <a:pt x="21619" y="40382"/>
                  </a:lnTo>
                  <a:lnTo>
                    <a:pt x="24714" y="38560"/>
                  </a:lnTo>
                  <a:close/>
                  <a:moveTo>
                    <a:pt x="15241" y="38745"/>
                  </a:moveTo>
                  <a:lnTo>
                    <a:pt x="15241" y="42325"/>
                  </a:lnTo>
                  <a:lnTo>
                    <a:pt x="12146" y="44089"/>
                  </a:lnTo>
                  <a:lnTo>
                    <a:pt x="12146" y="40503"/>
                  </a:lnTo>
                  <a:lnTo>
                    <a:pt x="15241" y="38745"/>
                  </a:lnTo>
                  <a:close/>
                  <a:moveTo>
                    <a:pt x="5767" y="38866"/>
                  </a:moveTo>
                  <a:lnTo>
                    <a:pt x="5767" y="42447"/>
                  </a:lnTo>
                  <a:lnTo>
                    <a:pt x="2672" y="44210"/>
                  </a:lnTo>
                  <a:lnTo>
                    <a:pt x="2672" y="40625"/>
                  </a:lnTo>
                  <a:lnTo>
                    <a:pt x="5767" y="38866"/>
                  </a:lnTo>
                  <a:close/>
                  <a:moveTo>
                    <a:pt x="19977" y="41295"/>
                  </a:moveTo>
                  <a:lnTo>
                    <a:pt x="19977" y="44876"/>
                  </a:lnTo>
                  <a:lnTo>
                    <a:pt x="16883" y="46698"/>
                  </a:lnTo>
                  <a:lnTo>
                    <a:pt x="16883" y="43117"/>
                  </a:lnTo>
                  <a:lnTo>
                    <a:pt x="19977" y="41295"/>
                  </a:lnTo>
                  <a:close/>
                  <a:moveTo>
                    <a:pt x="10504" y="41475"/>
                  </a:moveTo>
                  <a:lnTo>
                    <a:pt x="10504" y="45060"/>
                  </a:lnTo>
                  <a:lnTo>
                    <a:pt x="7409" y="46819"/>
                  </a:lnTo>
                  <a:lnTo>
                    <a:pt x="7409" y="43239"/>
                  </a:lnTo>
                  <a:lnTo>
                    <a:pt x="10504" y="41475"/>
                  </a:lnTo>
                  <a:close/>
                  <a:moveTo>
                    <a:pt x="15241" y="44026"/>
                  </a:moveTo>
                  <a:lnTo>
                    <a:pt x="15241" y="47611"/>
                  </a:lnTo>
                  <a:lnTo>
                    <a:pt x="12146" y="49433"/>
                  </a:lnTo>
                  <a:lnTo>
                    <a:pt x="12146" y="45847"/>
                  </a:lnTo>
                  <a:lnTo>
                    <a:pt x="15241" y="44026"/>
                  </a:lnTo>
                  <a:close/>
                  <a:moveTo>
                    <a:pt x="5767" y="44210"/>
                  </a:moveTo>
                  <a:lnTo>
                    <a:pt x="5767" y="47791"/>
                  </a:lnTo>
                  <a:lnTo>
                    <a:pt x="2672" y="49554"/>
                  </a:lnTo>
                  <a:lnTo>
                    <a:pt x="2672" y="45969"/>
                  </a:lnTo>
                  <a:lnTo>
                    <a:pt x="5767" y="44210"/>
                  </a:lnTo>
                  <a:close/>
                  <a:moveTo>
                    <a:pt x="10504" y="46761"/>
                  </a:moveTo>
                  <a:lnTo>
                    <a:pt x="10504" y="50341"/>
                  </a:lnTo>
                  <a:lnTo>
                    <a:pt x="7409" y="52163"/>
                  </a:lnTo>
                  <a:lnTo>
                    <a:pt x="7409" y="48583"/>
                  </a:lnTo>
                  <a:lnTo>
                    <a:pt x="10504" y="46761"/>
                  </a:lnTo>
                  <a:close/>
                  <a:moveTo>
                    <a:pt x="5767" y="49491"/>
                  </a:moveTo>
                  <a:lnTo>
                    <a:pt x="5767" y="53076"/>
                  </a:lnTo>
                  <a:lnTo>
                    <a:pt x="2672" y="54898"/>
                  </a:lnTo>
                  <a:lnTo>
                    <a:pt x="2672" y="51313"/>
                  </a:lnTo>
                  <a:lnTo>
                    <a:pt x="5767" y="49491"/>
                  </a:lnTo>
                  <a:close/>
                  <a:moveTo>
                    <a:pt x="41538" y="0"/>
                  </a:moveTo>
                  <a:lnTo>
                    <a:pt x="0" y="23985"/>
                  </a:lnTo>
                  <a:lnTo>
                    <a:pt x="0" y="61029"/>
                  </a:lnTo>
                  <a:lnTo>
                    <a:pt x="41538" y="37044"/>
                  </a:lnTo>
                  <a:lnTo>
                    <a:pt x="415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40"/>
            <p:cNvSpPr/>
            <p:nvPr/>
          </p:nvSpPr>
          <p:spPr>
            <a:xfrm>
              <a:off x="5167600" y="3078725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5" y="0"/>
                  </a:moveTo>
                  <a:lnTo>
                    <a:pt x="1" y="1822"/>
                  </a:lnTo>
                  <a:lnTo>
                    <a:pt x="1" y="5403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40"/>
            <p:cNvSpPr/>
            <p:nvPr/>
          </p:nvSpPr>
          <p:spPr>
            <a:xfrm>
              <a:off x="5167600" y="294657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1"/>
                  </a:moveTo>
                  <a:lnTo>
                    <a:pt x="1" y="1764"/>
                  </a:lnTo>
                  <a:lnTo>
                    <a:pt x="1" y="5345"/>
                  </a:lnTo>
                  <a:lnTo>
                    <a:pt x="3095" y="3523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40"/>
            <p:cNvSpPr/>
            <p:nvPr/>
          </p:nvSpPr>
          <p:spPr>
            <a:xfrm>
              <a:off x="5167600" y="281297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1" y="1764"/>
                  </a:lnTo>
                  <a:lnTo>
                    <a:pt x="1" y="5345"/>
                  </a:lnTo>
                  <a:lnTo>
                    <a:pt x="3095" y="3586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40"/>
            <p:cNvSpPr/>
            <p:nvPr/>
          </p:nvSpPr>
          <p:spPr>
            <a:xfrm>
              <a:off x="5167600" y="2679375"/>
              <a:ext cx="77400" cy="135200"/>
            </a:xfrm>
            <a:custGeom>
              <a:rect b="b" l="l" r="r" t="t"/>
              <a:pathLst>
                <a:path extrusionOk="0" h="5408" w="3096">
                  <a:moveTo>
                    <a:pt x="3095" y="0"/>
                  </a:moveTo>
                  <a:lnTo>
                    <a:pt x="1" y="1822"/>
                  </a:lnTo>
                  <a:lnTo>
                    <a:pt x="1" y="5408"/>
                  </a:lnTo>
                  <a:lnTo>
                    <a:pt x="3095" y="3586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40"/>
            <p:cNvSpPr/>
            <p:nvPr/>
          </p:nvSpPr>
          <p:spPr>
            <a:xfrm>
              <a:off x="5167600" y="2545775"/>
              <a:ext cx="77400" cy="135200"/>
            </a:xfrm>
            <a:custGeom>
              <a:rect b="b" l="l" r="r" t="t"/>
              <a:pathLst>
                <a:path extrusionOk="0" h="5408" w="3096">
                  <a:moveTo>
                    <a:pt x="3095" y="0"/>
                  </a:moveTo>
                  <a:lnTo>
                    <a:pt x="1" y="1822"/>
                  </a:lnTo>
                  <a:lnTo>
                    <a:pt x="1" y="5408"/>
                  </a:lnTo>
                  <a:lnTo>
                    <a:pt x="3095" y="3586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40"/>
            <p:cNvSpPr/>
            <p:nvPr/>
          </p:nvSpPr>
          <p:spPr>
            <a:xfrm>
              <a:off x="5167600" y="241375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1" y="1759"/>
                  </a:lnTo>
                  <a:lnTo>
                    <a:pt x="1" y="5345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40"/>
            <p:cNvSpPr/>
            <p:nvPr/>
          </p:nvSpPr>
          <p:spPr>
            <a:xfrm>
              <a:off x="5049175" y="3146975"/>
              <a:ext cx="77400" cy="135200"/>
            </a:xfrm>
            <a:custGeom>
              <a:rect b="b" l="l" r="r" t="t"/>
              <a:pathLst>
                <a:path extrusionOk="0" h="5408" w="3096">
                  <a:moveTo>
                    <a:pt x="3096" y="1"/>
                  </a:moveTo>
                  <a:lnTo>
                    <a:pt x="1" y="1822"/>
                  </a:lnTo>
                  <a:lnTo>
                    <a:pt x="1" y="5408"/>
                  </a:lnTo>
                  <a:lnTo>
                    <a:pt x="3096" y="3586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40"/>
            <p:cNvSpPr/>
            <p:nvPr/>
          </p:nvSpPr>
          <p:spPr>
            <a:xfrm>
              <a:off x="5049175" y="301495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6" y="1"/>
                  </a:moveTo>
                  <a:lnTo>
                    <a:pt x="1" y="1759"/>
                  </a:lnTo>
                  <a:lnTo>
                    <a:pt x="1" y="5345"/>
                  </a:lnTo>
                  <a:lnTo>
                    <a:pt x="3096" y="3523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5049175" y="288135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6" y="1"/>
                  </a:moveTo>
                  <a:lnTo>
                    <a:pt x="1" y="1759"/>
                  </a:lnTo>
                  <a:lnTo>
                    <a:pt x="1" y="5345"/>
                  </a:lnTo>
                  <a:lnTo>
                    <a:pt x="3096" y="358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5049175" y="2747750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6" y="1"/>
                  </a:moveTo>
                  <a:lnTo>
                    <a:pt x="1" y="1822"/>
                  </a:lnTo>
                  <a:lnTo>
                    <a:pt x="1" y="5403"/>
                  </a:lnTo>
                  <a:lnTo>
                    <a:pt x="3096" y="358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5049175" y="2614150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6" y="1"/>
                  </a:moveTo>
                  <a:lnTo>
                    <a:pt x="1" y="1822"/>
                  </a:lnTo>
                  <a:lnTo>
                    <a:pt x="1" y="5403"/>
                  </a:lnTo>
                  <a:lnTo>
                    <a:pt x="3096" y="358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5049175" y="248200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6" y="1"/>
                  </a:moveTo>
                  <a:lnTo>
                    <a:pt x="1" y="1764"/>
                  </a:lnTo>
                  <a:lnTo>
                    <a:pt x="1" y="5345"/>
                  </a:lnTo>
                  <a:lnTo>
                    <a:pt x="3096" y="3586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40"/>
            <p:cNvSpPr/>
            <p:nvPr/>
          </p:nvSpPr>
          <p:spPr>
            <a:xfrm>
              <a:off x="4930775" y="3215350"/>
              <a:ext cx="77375" cy="135100"/>
            </a:xfrm>
            <a:custGeom>
              <a:rect b="b" l="l" r="r" t="t"/>
              <a:pathLst>
                <a:path extrusionOk="0" h="5404" w="3095">
                  <a:moveTo>
                    <a:pt x="3095" y="1"/>
                  </a:moveTo>
                  <a:lnTo>
                    <a:pt x="0" y="1823"/>
                  </a:lnTo>
                  <a:lnTo>
                    <a:pt x="0" y="5403"/>
                  </a:lnTo>
                  <a:lnTo>
                    <a:pt x="3095" y="3581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40"/>
            <p:cNvSpPr/>
            <p:nvPr/>
          </p:nvSpPr>
          <p:spPr>
            <a:xfrm>
              <a:off x="4930775" y="3083225"/>
              <a:ext cx="77375" cy="133625"/>
            </a:xfrm>
            <a:custGeom>
              <a:rect b="b" l="l" r="r" t="t"/>
              <a:pathLst>
                <a:path extrusionOk="0" h="5345" w="3095">
                  <a:moveTo>
                    <a:pt x="3095" y="0"/>
                  </a:moveTo>
                  <a:lnTo>
                    <a:pt x="0" y="1764"/>
                  </a:lnTo>
                  <a:lnTo>
                    <a:pt x="0" y="5344"/>
                  </a:lnTo>
                  <a:lnTo>
                    <a:pt x="3095" y="3585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4930775" y="2949600"/>
              <a:ext cx="77375" cy="133650"/>
            </a:xfrm>
            <a:custGeom>
              <a:rect b="b" l="l" r="r" t="t"/>
              <a:pathLst>
                <a:path extrusionOk="0" h="5346" w="3095">
                  <a:moveTo>
                    <a:pt x="3095" y="1"/>
                  </a:moveTo>
                  <a:lnTo>
                    <a:pt x="0" y="1765"/>
                  </a:lnTo>
                  <a:lnTo>
                    <a:pt x="0" y="5345"/>
                  </a:lnTo>
                  <a:lnTo>
                    <a:pt x="3095" y="3586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4930775" y="2816000"/>
              <a:ext cx="77375" cy="135225"/>
            </a:xfrm>
            <a:custGeom>
              <a:rect b="b" l="l" r="r" t="t"/>
              <a:pathLst>
                <a:path extrusionOk="0" h="5409" w="3095">
                  <a:moveTo>
                    <a:pt x="3095" y="1"/>
                  </a:moveTo>
                  <a:lnTo>
                    <a:pt x="0" y="1823"/>
                  </a:lnTo>
                  <a:lnTo>
                    <a:pt x="0" y="5408"/>
                  </a:lnTo>
                  <a:lnTo>
                    <a:pt x="3095" y="3586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40"/>
            <p:cNvSpPr/>
            <p:nvPr/>
          </p:nvSpPr>
          <p:spPr>
            <a:xfrm>
              <a:off x="4930775" y="2682400"/>
              <a:ext cx="77375" cy="135225"/>
            </a:xfrm>
            <a:custGeom>
              <a:rect b="b" l="l" r="r" t="t"/>
              <a:pathLst>
                <a:path extrusionOk="0" h="5409" w="3095">
                  <a:moveTo>
                    <a:pt x="3095" y="1"/>
                  </a:moveTo>
                  <a:lnTo>
                    <a:pt x="0" y="1823"/>
                  </a:lnTo>
                  <a:lnTo>
                    <a:pt x="0" y="5408"/>
                  </a:lnTo>
                  <a:lnTo>
                    <a:pt x="3095" y="3586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40"/>
            <p:cNvSpPr/>
            <p:nvPr/>
          </p:nvSpPr>
          <p:spPr>
            <a:xfrm>
              <a:off x="4930775" y="2550375"/>
              <a:ext cx="77375" cy="133650"/>
            </a:xfrm>
            <a:custGeom>
              <a:rect b="b" l="l" r="r" t="t"/>
              <a:pathLst>
                <a:path extrusionOk="0" h="5346" w="3095">
                  <a:moveTo>
                    <a:pt x="3095" y="1"/>
                  </a:moveTo>
                  <a:lnTo>
                    <a:pt x="0" y="1760"/>
                  </a:lnTo>
                  <a:lnTo>
                    <a:pt x="0" y="5345"/>
                  </a:lnTo>
                  <a:lnTo>
                    <a:pt x="3095" y="3581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40"/>
            <p:cNvSpPr/>
            <p:nvPr/>
          </p:nvSpPr>
          <p:spPr>
            <a:xfrm>
              <a:off x="4812350" y="3283625"/>
              <a:ext cx="77400" cy="135200"/>
            </a:xfrm>
            <a:custGeom>
              <a:rect b="b" l="l" r="r" t="t"/>
              <a:pathLst>
                <a:path extrusionOk="0" h="5408" w="3096">
                  <a:moveTo>
                    <a:pt x="3095" y="0"/>
                  </a:moveTo>
                  <a:lnTo>
                    <a:pt x="0" y="1822"/>
                  </a:lnTo>
                  <a:lnTo>
                    <a:pt x="0" y="5407"/>
                  </a:lnTo>
                  <a:lnTo>
                    <a:pt x="3095" y="3585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40"/>
            <p:cNvSpPr/>
            <p:nvPr/>
          </p:nvSpPr>
          <p:spPr>
            <a:xfrm>
              <a:off x="4812350" y="315160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0" y="1759"/>
                  </a:lnTo>
                  <a:lnTo>
                    <a:pt x="0" y="5344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40"/>
            <p:cNvSpPr/>
            <p:nvPr/>
          </p:nvSpPr>
          <p:spPr>
            <a:xfrm>
              <a:off x="4812350" y="301800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0" y="1759"/>
                  </a:lnTo>
                  <a:lnTo>
                    <a:pt x="0" y="5344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40"/>
            <p:cNvSpPr/>
            <p:nvPr/>
          </p:nvSpPr>
          <p:spPr>
            <a:xfrm>
              <a:off x="4812350" y="2884400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5" y="0"/>
                  </a:moveTo>
                  <a:lnTo>
                    <a:pt x="0" y="1822"/>
                  </a:lnTo>
                  <a:lnTo>
                    <a:pt x="0" y="5402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40"/>
            <p:cNvSpPr/>
            <p:nvPr/>
          </p:nvSpPr>
          <p:spPr>
            <a:xfrm>
              <a:off x="4812350" y="2750800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5" y="0"/>
                  </a:moveTo>
                  <a:lnTo>
                    <a:pt x="0" y="1822"/>
                  </a:lnTo>
                  <a:lnTo>
                    <a:pt x="0" y="5402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40"/>
            <p:cNvSpPr/>
            <p:nvPr/>
          </p:nvSpPr>
          <p:spPr>
            <a:xfrm>
              <a:off x="4812350" y="261865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0" y="1764"/>
                  </a:lnTo>
                  <a:lnTo>
                    <a:pt x="0" y="5344"/>
                  </a:lnTo>
                  <a:lnTo>
                    <a:pt x="3095" y="3586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40"/>
            <p:cNvSpPr/>
            <p:nvPr/>
          </p:nvSpPr>
          <p:spPr>
            <a:xfrm>
              <a:off x="4693925" y="3352000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5" y="0"/>
                  </a:moveTo>
                  <a:lnTo>
                    <a:pt x="1" y="1822"/>
                  </a:lnTo>
                  <a:lnTo>
                    <a:pt x="1" y="5403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40"/>
            <p:cNvSpPr/>
            <p:nvPr/>
          </p:nvSpPr>
          <p:spPr>
            <a:xfrm>
              <a:off x="4693925" y="321985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1"/>
                  </a:moveTo>
                  <a:lnTo>
                    <a:pt x="1" y="1764"/>
                  </a:lnTo>
                  <a:lnTo>
                    <a:pt x="1" y="5345"/>
                  </a:lnTo>
                  <a:lnTo>
                    <a:pt x="3095" y="3586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40"/>
            <p:cNvSpPr/>
            <p:nvPr/>
          </p:nvSpPr>
          <p:spPr>
            <a:xfrm>
              <a:off x="4693925" y="308625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1" y="1764"/>
                  </a:lnTo>
                  <a:lnTo>
                    <a:pt x="1" y="5345"/>
                  </a:lnTo>
                  <a:lnTo>
                    <a:pt x="3095" y="3586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40"/>
            <p:cNvSpPr/>
            <p:nvPr/>
          </p:nvSpPr>
          <p:spPr>
            <a:xfrm>
              <a:off x="4693925" y="2952650"/>
              <a:ext cx="77400" cy="135200"/>
            </a:xfrm>
            <a:custGeom>
              <a:rect b="b" l="l" r="r" t="t"/>
              <a:pathLst>
                <a:path extrusionOk="0" h="5408" w="3096">
                  <a:moveTo>
                    <a:pt x="3095" y="0"/>
                  </a:moveTo>
                  <a:lnTo>
                    <a:pt x="1" y="1822"/>
                  </a:lnTo>
                  <a:lnTo>
                    <a:pt x="1" y="5408"/>
                  </a:lnTo>
                  <a:lnTo>
                    <a:pt x="3095" y="3586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40"/>
            <p:cNvSpPr/>
            <p:nvPr/>
          </p:nvSpPr>
          <p:spPr>
            <a:xfrm>
              <a:off x="4693925" y="2819050"/>
              <a:ext cx="77400" cy="135200"/>
            </a:xfrm>
            <a:custGeom>
              <a:rect b="b" l="l" r="r" t="t"/>
              <a:pathLst>
                <a:path extrusionOk="0" h="5408" w="3096">
                  <a:moveTo>
                    <a:pt x="3095" y="0"/>
                  </a:moveTo>
                  <a:lnTo>
                    <a:pt x="1" y="1822"/>
                  </a:lnTo>
                  <a:lnTo>
                    <a:pt x="1" y="5408"/>
                  </a:lnTo>
                  <a:lnTo>
                    <a:pt x="3095" y="3586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40"/>
            <p:cNvSpPr/>
            <p:nvPr/>
          </p:nvSpPr>
          <p:spPr>
            <a:xfrm>
              <a:off x="4693925" y="268702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1" y="1759"/>
                  </a:lnTo>
                  <a:lnTo>
                    <a:pt x="1" y="5345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40"/>
            <p:cNvSpPr/>
            <p:nvPr/>
          </p:nvSpPr>
          <p:spPr>
            <a:xfrm>
              <a:off x="4575500" y="3420250"/>
              <a:ext cx="77400" cy="135200"/>
            </a:xfrm>
            <a:custGeom>
              <a:rect b="b" l="l" r="r" t="t"/>
              <a:pathLst>
                <a:path extrusionOk="0" h="5408" w="3096">
                  <a:moveTo>
                    <a:pt x="3096" y="1"/>
                  </a:moveTo>
                  <a:lnTo>
                    <a:pt x="1" y="1822"/>
                  </a:lnTo>
                  <a:lnTo>
                    <a:pt x="1" y="5408"/>
                  </a:lnTo>
                  <a:lnTo>
                    <a:pt x="3096" y="3586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4575500" y="328822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6" y="1"/>
                  </a:moveTo>
                  <a:lnTo>
                    <a:pt x="1" y="1759"/>
                  </a:lnTo>
                  <a:lnTo>
                    <a:pt x="1" y="5345"/>
                  </a:lnTo>
                  <a:lnTo>
                    <a:pt x="3096" y="358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4575500" y="315462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6" y="1"/>
                  </a:moveTo>
                  <a:lnTo>
                    <a:pt x="1" y="1759"/>
                  </a:lnTo>
                  <a:lnTo>
                    <a:pt x="1" y="5345"/>
                  </a:lnTo>
                  <a:lnTo>
                    <a:pt x="3096" y="358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4575500" y="3021025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6" y="1"/>
                  </a:moveTo>
                  <a:lnTo>
                    <a:pt x="1" y="1822"/>
                  </a:lnTo>
                  <a:lnTo>
                    <a:pt x="1" y="5403"/>
                  </a:lnTo>
                  <a:lnTo>
                    <a:pt x="3096" y="358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4575500" y="2887425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6" y="1"/>
                  </a:moveTo>
                  <a:lnTo>
                    <a:pt x="1" y="1822"/>
                  </a:lnTo>
                  <a:lnTo>
                    <a:pt x="1" y="5403"/>
                  </a:lnTo>
                  <a:lnTo>
                    <a:pt x="3096" y="358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4575500" y="275527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6" y="1"/>
                  </a:moveTo>
                  <a:lnTo>
                    <a:pt x="1" y="1764"/>
                  </a:lnTo>
                  <a:lnTo>
                    <a:pt x="1" y="5345"/>
                  </a:lnTo>
                  <a:lnTo>
                    <a:pt x="3096" y="3586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4457100" y="3488625"/>
              <a:ext cx="77375" cy="135100"/>
            </a:xfrm>
            <a:custGeom>
              <a:rect b="b" l="l" r="r" t="t"/>
              <a:pathLst>
                <a:path extrusionOk="0" h="5404" w="3095">
                  <a:moveTo>
                    <a:pt x="3095" y="1"/>
                  </a:moveTo>
                  <a:lnTo>
                    <a:pt x="0" y="1823"/>
                  </a:lnTo>
                  <a:lnTo>
                    <a:pt x="0" y="5403"/>
                  </a:lnTo>
                  <a:lnTo>
                    <a:pt x="3095" y="3581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4457100" y="3356500"/>
              <a:ext cx="77375" cy="133625"/>
            </a:xfrm>
            <a:custGeom>
              <a:rect b="b" l="l" r="r" t="t"/>
              <a:pathLst>
                <a:path extrusionOk="0" h="5345" w="3095">
                  <a:moveTo>
                    <a:pt x="3095" y="0"/>
                  </a:moveTo>
                  <a:lnTo>
                    <a:pt x="0" y="1764"/>
                  </a:lnTo>
                  <a:lnTo>
                    <a:pt x="0" y="5344"/>
                  </a:lnTo>
                  <a:lnTo>
                    <a:pt x="3095" y="3585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4457100" y="3222875"/>
              <a:ext cx="77375" cy="133650"/>
            </a:xfrm>
            <a:custGeom>
              <a:rect b="b" l="l" r="r" t="t"/>
              <a:pathLst>
                <a:path extrusionOk="0" h="5346" w="3095">
                  <a:moveTo>
                    <a:pt x="3095" y="1"/>
                  </a:moveTo>
                  <a:lnTo>
                    <a:pt x="0" y="1765"/>
                  </a:lnTo>
                  <a:lnTo>
                    <a:pt x="0" y="5345"/>
                  </a:lnTo>
                  <a:lnTo>
                    <a:pt x="3095" y="3586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4457100" y="3089275"/>
              <a:ext cx="77375" cy="135225"/>
            </a:xfrm>
            <a:custGeom>
              <a:rect b="b" l="l" r="r" t="t"/>
              <a:pathLst>
                <a:path extrusionOk="0" h="5409" w="3095">
                  <a:moveTo>
                    <a:pt x="3095" y="1"/>
                  </a:moveTo>
                  <a:lnTo>
                    <a:pt x="0" y="1823"/>
                  </a:lnTo>
                  <a:lnTo>
                    <a:pt x="0" y="5408"/>
                  </a:lnTo>
                  <a:lnTo>
                    <a:pt x="3095" y="3586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4457100" y="2955675"/>
              <a:ext cx="77375" cy="135225"/>
            </a:xfrm>
            <a:custGeom>
              <a:rect b="b" l="l" r="r" t="t"/>
              <a:pathLst>
                <a:path extrusionOk="0" h="5409" w="3095">
                  <a:moveTo>
                    <a:pt x="3095" y="1"/>
                  </a:moveTo>
                  <a:lnTo>
                    <a:pt x="0" y="1823"/>
                  </a:lnTo>
                  <a:lnTo>
                    <a:pt x="0" y="5408"/>
                  </a:lnTo>
                  <a:lnTo>
                    <a:pt x="3095" y="3586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4457100" y="2823650"/>
              <a:ext cx="77375" cy="133650"/>
            </a:xfrm>
            <a:custGeom>
              <a:rect b="b" l="l" r="r" t="t"/>
              <a:pathLst>
                <a:path extrusionOk="0" h="5346" w="3095">
                  <a:moveTo>
                    <a:pt x="3095" y="1"/>
                  </a:moveTo>
                  <a:lnTo>
                    <a:pt x="0" y="1760"/>
                  </a:lnTo>
                  <a:lnTo>
                    <a:pt x="0" y="5345"/>
                  </a:lnTo>
                  <a:lnTo>
                    <a:pt x="3095" y="3582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40"/>
            <p:cNvSpPr/>
            <p:nvPr/>
          </p:nvSpPr>
          <p:spPr>
            <a:xfrm>
              <a:off x="4338675" y="3556900"/>
              <a:ext cx="77400" cy="135200"/>
            </a:xfrm>
            <a:custGeom>
              <a:rect b="b" l="l" r="r" t="t"/>
              <a:pathLst>
                <a:path extrusionOk="0" h="5408" w="3096">
                  <a:moveTo>
                    <a:pt x="3095" y="0"/>
                  </a:moveTo>
                  <a:lnTo>
                    <a:pt x="0" y="1822"/>
                  </a:lnTo>
                  <a:lnTo>
                    <a:pt x="0" y="5407"/>
                  </a:lnTo>
                  <a:lnTo>
                    <a:pt x="3095" y="3585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40"/>
            <p:cNvSpPr/>
            <p:nvPr/>
          </p:nvSpPr>
          <p:spPr>
            <a:xfrm>
              <a:off x="4338675" y="342487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0" y="1759"/>
                  </a:lnTo>
                  <a:lnTo>
                    <a:pt x="0" y="5344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4338675" y="329127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0" y="1759"/>
                  </a:lnTo>
                  <a:lnTo>
                    <a:pt x="0" y="5344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4338675" y="3157675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5" y="0"/>
                  </a:moveTo>
                  <a:lnTo>
                    <a:pt x="0" y="1822"/>
                  </a:lnTo>
                  <a:lnTo>
                    <a:pt x="0" y="5402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40"/>
            <p:cNvSpPr/>
            <p:nvPr/>
          </p:nvSpPr>
          <p:spPr>
            <a:xfrm>
              <a:off x="4338675" y="3024075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5" y="0"/>
                  </a:moveTo>
                  <a:lnTo>
                    <a:pt x="0" y="1822"/>
                  </a:lnTo>
                  <a:lnTo>
                    <a:pt x="0" y="5402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40"/>
            <p:cNvSpPr/>
            <p:nvPr/>
          </p:nvSpPr>
          <p:spPr>
            <a:xfrm>
              <a:off x="4338675" y="289192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0" y="1764"/>
                  </a:lnTo>
                  <a:lnTo>
                    <a:pt x="0" y="5344"/>
                  </a:lnTo>
                  <a:lnTo>
                    <a:pt x="3095" y="3586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40"/>
            <p:cNvSpPr/>
            <p:nvPr/>
          </p:nvSpPr>
          <p:spPr>
            <a:xfrm>
              <a:off x="3921100" y="2111575"/>
              <a:ext cx="1389250" cy="807700"/>
            </a:xfrm>
            <a:custGeom>
              <a:rect b="b" l="l" r="r" t="t"/>
              <a:pathLst>
                <a:path extrusionOk="0" h="32308" w="55570">
                  <a:moveTo>
                    <a:pt x="41296" y="0"/>
                  </a:moveTo>
                  <a:lnTo>
                    <a:pt x="1" y="24233"/>
                  </a:lnTo>
                  <a:lnTo>
                    <a:pt x="14031" y="32307"/>
                  </a:lnTo>
                  <a:lnTo>
                    <a:pt x="55569" y="8322"/>
                  </a:lnTo>
                  <a:lnTo>
                    <a:pt x="41296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2688325" y="2240675"/>
              <a:ext cx="467625" cy="1340525"/>
            </a:xfrm>
            <a:custGeom>
              <a:rect b="b" l="l" r="r" t="t"/>
              <a:pathLst>
                <a:path extrusionOk="0" h="53621" w="18705">
                  <a:moveTo>
                    <a:pt x="16640" y="4737"/>
                  </a:moveTo>
                  <a:lnTo>
                    <a:pt x="16640" y="9595"/>
                  </a:lnTo>
                  <a:lnTo>
                    <a:pt x="12389" y="12025"/>
                  </a:lnTo>
                  <a:lnTo>
                    <a:pt x="12389" y="7166"/>
                  </a:lnTo>
                  <a:lnTo>
                    <a:pt x="16640" y="4737"/>
                  </a:lnTo>
                  <a:close/>
                  <a:moveTo>
                    <a:pt x="11418" y="7710"/>
                  </a:moveTo>
                  <a:lnTo>
                    <a:pt x="11418" y="12569"/>
                  </a:lnTo>
                  <a:lnTo>
                    <a:pt x="7230" y="14998"/>
                  </a:lnTo>
                  <a:lnTo>
                    <a:pt x="7230" y="10140"/>
                  </a:lnTo>
                  <a:lnTo>
                    <a:pt x="11418" y="7710"/>
                  </a:lnTo>
                  <a:close/>
                  <a:moveTo>
                    <a:pt x="6258" y="10689"/>
                  </a:moveTo>
                  <a:lnTo>
                    <a:pt x="6258" y="15547"/>
                  </a:lnTo>
                  <a:lnTo>
                    <a:pt x="2066" y="17976"/>
                  </a:lnTo>
                  <a:lnTo>
                    <a:pt x="2066" y="13118"/>
                  </a:lnTo>
                  <a:lnTo>
                    <a:pt x="6258" y="10689"/>
                  </a:lnTo>
                  <a:close/>
                  <a:moveTo>
                    <a:pt x="16640" y="11354"/>
                  </a:moveTo>
                  <a:lnTo>
                    <a:pt x="16640" y="16212"/>
                  </a:lnTo>
                  <a:lnTo>
                    <a:pt x="12389" y="18642"/>
                  </a:lnTo>
                  <a:lnTo>
                    <a:pt x="12389" y="13783"/>
                  </a:lnTo>
                  <a:lnTo>
                    <a:pt x="16640" y="11354"/>
                  </a:lnTo>
                  <a:close/>
                  <a:moveTo>
                    <a:pt x="11418" y="14332"/>
                  </a:moveTo>
                  <a:lnTo>
                    <a:pt x="11418" y="19190"/>
                  </a:lnTo>
                  <a:lnTo>
                    <a:pt x="7230" y="21620"/>
                  </a:lnTo>
                  <a:lnTo>
                    <a:pt x="7230" y="16761"/>
                  </a:lnTo>
                  <a:lnTo>
                    <a:pt x="11418" y="14332"/>
                  </a:lnTo>
                  <a:close/>
                  <a:moveTo>
                    <a:pt x="6258" y="17305"/>
                  </a:moveTo>
                  <a:lnTo>
                    <a:pt x="6258" y="22227"/>
                  </a:lnTo>
                  <a:lnTo>
                    <a:pt x="2066" y="24656"/>
                  </a:lnTo>
                  <a:lnTo>
                    <a:pt x="2066" y="19798"/>
                  </a:lnTo>
                  <a:lnTo>
                    <a:pt x="6258" y="17305"/>
                  </a:lnTo>
                  <a:close/>
                  <a:moveTo>
                    <a:pt x="16640" y="18034"/>
                  </a:moveTo>
                  <a:lnTo>
                    <a:pt x="16640" y="22892"/>
                  </a:lnTo>
                  <a:lnTo>
                    <a:pt x="12389" y="25322"/>
                  </a:lnTo>
                  <a:lnTo>
                    <a:pt x="12389" y="20463"/>
                  </a:lnTo>
                  <a:lnTo>
                    <a:pt x="16640" y="18034"/>
                  </a:lnTo>
                  <a:close/>
                  <a:moveTo>
                    <a:pt x="11418" y="21012"/>
                  </a:moveTo>
                  <a:lnTo>
                    <a:pt x="11418" y="25871"/>
                  </a:lnTo>
                  <a:lnTo>
                    <a:pt x="7230" y="28300"/>
                  </a:lnTo>
                  <a:lnTo>
                    <a:pt x="7230" y="23441"/>
                  </a:lnTo>
                  <a:lnTo>
                    <a:pt x="11418" y="21012"/>
                  </a:lnTo>
                  <a:close/>
                  <a:moveTo>
                    <a:pt x="6258" y="23986"/>
                  </a:moveTo>
                  <a:lnTo>
                    <a:pt x="6258" y="28844"/>
                  </a:lnTo>
                  <a:lnTo>
                    <a:pt x="2066" y="31273"/>
                  </a:lnTo>
                  <a:lnTo>
                    <a:pt x="2066" y="26415"/>
                  </a:lnTo>
                  <a:lnTo>
                    <a:pt x="6258" y="23986"/>
                  </a:lnTo>
                  <a:close/>
                  <a:moveTo>
                    <a:pt x="16640" y="24656"/>
                  </a:moveTo>
                  <a:lnTo>
                    <a:pt x="16640" y="29514"/>
                  </a:lnTo>
                  <a:lnTo>
                    <a:pt x="12389" y="31943"/>
                  </a:lnTo>
                  <a:lnTo>
                    <a:pt x="12389" y="27085"/>
                  </a:lnTo>
                  <a:lnTo>
                    <a:pt x="16640" y="24656"/>
                  </a:lnTo>
                  <a:close/>
                  <a:moveTo>
                    <a:pt x="11418" y="27629"/>
                  </a:moveTo>
                  <a:lnTo>
                    <a:pt x="11418" y="32551"/>
                  </a:lnTo>
                  <a:lnTo>
                    <a:pt x="7230" y="34980"/>
                  </a:lnTo>
                  <a:lnTo>
                    <a:pt x="7230" y="30058"/>
                  </a:lnTo>
                  <a:lnTo>
                    <a:pt x="11418" y="27629"/>
                  </a:lnTo>
                  <a:close/>
                  <a:moveTo>
                    <a:pt x="6258" y="30666"/>
                  </a:moveTo>
                  <a:lnTo>
                    <a:pt x="6258" y="35524"/>
                  </a:lnTo>
                  <a:lnTo>
                    <a:pt x="2066" y="37953"/>
                  </a:lnTo>
                  <a:lnTo>
                    <a:pt x="2066" y="33095"/>
                  </a:lnTo>
                  <a:lnTo>
                    <a:pt x="6258" y="30666"/>
                  </a:lnTo>
                  <a:close/>
                  <a:moveTo>
                    <a:pt x="18705" y="0"/>
                  </a:moveTo>
                  <a:lnTo>
                    <a:pt x="1" y="10810"/>
                  </a:lnTo>
                  <a:lnTo>
                    <a:pt x="1" y="53621"/>
                  </a:lnTo>
                  <a:lnTo>
                    <a:pt x="6744" y="49676"/>
                  </a:lnTo>
                  <a:lnTo>
                    <a:pt x="6744" y="40382"/>
                  </a:lnTo>
                  <a:lnTo>
                    <a:pt x="11903" y="37409"/>
                  </a:lnTo>
                  <a:lnTo>
                    <a:pt x="11903" y="46698"/>
                  </a:lnTo>
                  <a:lnTo>
                    <a:pt x="18705" y="42811"/>
                  </a:lnTo>
                  <a:lnTo>
                    <a:pt x="187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2998050" y="2857075"/>
              <a:ext cx="106300" cy="182200"/>
            </a:xfrm>
            <a:custGeom>
              <a:rect b="b" l="l" r="r" t="t"/>
              <a:pathLst>
                <a:path extrusionOk="0" h="7288" w="4252">
                  <a:moveTo>
                    <a:pt x="4251" y="0"/>
                  </a:moveTo>
                  <a:lnTo>
                    <a:pt x="0" y="2429"/>
                  </a:lnTo>
                  <a:lnTo>
                    <a:pt x="0" y="7287"/>
                  </a:lnTo>
                  <a:lnTo>
                    <a:pt x="4251" y="4858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2998050" y="2691525"/>
              <a:ext cx="106300" cy="182200"/>
            </a:xfrm>
            <a:custGeom>
              <a:rect b="b" l="l" r="r" t="t"/>
              <a:pathLst>
                <a:path extrusionOk="0" h="7288" w="4252">
                  <a:moveTo>
                    <a:pt x="4251" y="0"/>
                  </a:moveTo>
                  <a:lnTo>
                    <a:pt x="0" y="2429"/>
                  </a:lnTo>
                  <a:lnTo>
                    <a:pt x="0" y="7288"/>
                  </a:lnTo>
                  <a:lnTo>
                    <a:pt x="4251" y="4858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2998050" y="2524525"/>
              <a:ext cx="106300" cy="182200"/>
            </a:xfrm>
            <a:custGeom>
              <a:rect b="b" l="l" r="r" t="t"/>
              <a:pathLst>
                <a:path extrusionOk="0" h="7288" w="4252">
                  <a:moveTo>
                    <a:pt x="4251" y="0"/>
                  </a:moveTo>
                  <a:lnTo>
                    <a:pt x="0" y="2429"/>
                  </a:lnTo>
                  <a:lnTo>
                    <a:pt x="0" y="7288"/>
                  </a:lnTo>
                  <a:lnTo>
                    <a:pt x="4251" y="4858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2998050" y="2359100"/>
              <a:ext cx="106300" cy="182200"/>
            </a:xfrm>
            <a:custGeom>
              <a:rect b="b" l="l" r="r" t="t"/>
              <a:pathLst>
                <a:path extrusionOk="0" h="7288" w="4252">
                  <a:moveTo>
                    <a:pt x="4251" y="0"/>
                  </a:moveTo>
                  <a:lnTo>
                    <a:pt x="0" y="2429"/>
                  </a:lnTo>
                  <a:lnTo>
                    <a:pt x="0" y="7288"/>
                  </a:lnTo>
                  <a:lnTo>
                    <a:pt x="4251" y="4858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2856925" y="3175875"/>
              <a:ext cx="129000" cy="306700"/>
            </a:xfrm>
            <a:custGeom>
              <a:rect b="b" l="l" r="r" t="t"/>
              <a:pathLst>
                <a:path extrusionOk="0" h="12268" w="5160">
                  <a:moveTo>
                    <a:pt x="5159" y="1"/>
                  </a:moveTo>
                  <a:lnTo>
                    <a:pt x="0" y="2974"/>
                  </a:lnTo>
                  <a:lnTo>
                    <a:pt x="0" y="12268"/>
                  </a:lnTo>
                  <a:lnTo>
                    <a:pt x="5159" y="9290"/>
                  </a:lnTo>
                  <a:lnTo>
                    <a:pt x="5159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2869050" y="2931400"/>
              <a:ext cx="104725" cy="183775"/>
            </a:xfrm>
            <a:custGeom>
              <a:rect b="b" l="l" r="r" t="t"/>
              <a:pathLst>
                <a:path extrusionOk="0" h="7351" w="4189">
                  <a:moveTo>
                    <a:pt x="4189" y="0"/>
                  </a:moveTo>
                  <a:lnTo>
                    <a:pt x="1" y="2429"/>
                  </a:lnTo>
                  <a:lnTo>
                    <a:pt x="1" y="7351"/>
                  </a:lnTo>
                  <a:lnTo>
                    <a:pt x="4189" y="4922"/>
                  </a:lnTo>
                  <a:lnTo>
                    <a:pt x="4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2869050" y="2765975"/>
              <a:ext cx="104725" cy="182200"/>
            </a:xfrm>
            <a:custGeom>
              <a:rect b="b" l="l" r="r" t="t"/>
              <a:pathLst>
                <a:path extrusionOk="0" h="7288" w="4189">
                  <a:moveTo>
                    <a:pt x="4189" y="0"/>
                  </a:moveTo>
                  <a:lnTo>
                    <a:pt x="1" y="2429"/>
                  </a:lnTo>
                  <a:lnTo>
                    <a:pt x="1" y="7288"/>
                  </a:lnTo>
                  <a:lnTo>
                    <a:pt x="4189" y="4859"/>
                  </a:lnTo>
                  <a:lnTo>
                    <a:pt x="4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2869050" y="2598975"/>
              <a:ext cx="104725" cy="182200"/>
            </a:xfrm>
            <a:custGeom>
              <a:rect b="b" l="l" r="r" t="t"/>
              <a:pathLst>
                <a:path extrusionOk="0" h="7288" w="4189">
                  <a:moveTo>
                    <a:pt x="4189" y="0"/>
                  </a:moveTo>
                  <a:lnTo>
                    <a:pt x="1" y="2429"/>
                  </a:lnTo>
                  <a:lnTo>
                    <a:pt x="1" y="7288"/>
                  </a:lnTo>
                  <a:lnTo>
                    <a:pt x="4189" y="4858"/>
                  </a:lnTo>
                  <a:lnTo>
                    <a:pt x="4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2869050" y="2433425"/>
              <a:ext cx="104725" cy="182200"/>
            </a:xfrm>
            <a:custGeom>
              <a:rect b="b" l="l" r="r" t="t"/>
              <a:pathLst>
                <a:path extrusionOk="0" h="7288" w="4189">
                  <a:moveTo>
                    <a:pt x="4189" y="0"/>
                  </a:moveTo>
                  <a:lnTo>
                    <a:pt x="1" y="2430"/>
                  </a:lnTo>
                  <a:lnTo>
                    <a:pt x="1" y="7288"/>
                  </a:lnTo>
                  <a:lnTo>
                    <a:pt x="4189" y="4859"/>
                  </a:lnTo>
                  <a:lnTo>
                    <a:pt x="4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2739950" y="3007300"/>
              <a:ext cx="104850" cy="182200"/>
            </a:xfrm>
            <a:custGeom>
              <a:rect b="b" l="l" r="r" t="t"/>
              <a:pathLst>
                <a:path extrusionOk="0" h="7288" w="4194">
                  <a:moveTo>
                    <a:pt x="4193" y="1"/>
                  </a:moveTo>
                  <a:lnTo>
                    <a:pt x="1" y="2430"/>
                  </a:lnTo>
                  <a:lnTo>
                    <a:pt x="1" y="7288"/>
                  </a:lnTo>
                  <a:lnTo>
                    <a:pt x="4193" y="4859"/>
                  </a:lnTo>
                  <a:lnTo>
                    <a:pt x="4193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2739950" y="2840300"/>
              <a:ext cx="104850" cy="182200"/>
            </a:xfrm>
            <a:custGeom>
              <a:rect b="b" l="l" r="r" t="t"/>
              <a:pathLst>
                <a:path extrusionOk="0" h="7288" w="4194">
                  <a:moveTo>
                    <a:pt x="4193" y="1"/>
                  </a:moveTo>
                  <a:lnTo>
                    <a:pt x="1" y="2430"/>
                  </a:lnTo>
                  <a:lnTo>
                    <a:pt x="1" y="7288"/>
                  </a:lnTo>
                  <a:lnTo>
                    <a:pt x="4193" y="4859"/>
                  </a:lnTo>
                  <a:lnTo>
                    <a:pt x="4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2739950" y="2673300"/>
              <a:ext cx="104850" cy="183775"/>
            </a:xfrm>
            <a:custGeom>
              <a:rect b="b" l="l" r="r" t="t"/>
              <a:pathLst>
                <a:path extrusionOk="0" h="7351" w="4194">
                  <a:moveTo>
                    <a:pt x="4193" y="0"/>
                  </a:moveTo>
                  <a:lnTo>
                    <a:pt x="1" y="2493"/>
                  </a:lnTo>
                  <a:lnTo>
                    <a:pt x="1" y="7351"/>
                  </a:lnTo>
                  <a:lnTo>
                    <a:pt x="4193" y="4922"/>
                  </a:lnTo>
                  <a:lnTo>
                    <a:pt x="4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2739950" y="2507875"/>
              <a:ext cx="104850" cy="182200"/>
            </a:xfrm>
            <a:custGeom>
              <a:rect b="b" l="l" r="r" t="t"/>
              <a:pathLst>
                <a:path extrusionOk="0" h="7288" w="4194">
                  <a:moveTo>
                    <a:pt x="4193" y="1"/>
                  </a:moveTo>
                  <a:lnTo>
                    <a:pt x="1" y="2430"/>
                  </a:lnTo>
                  <a:lnTo>
                    <a:pt x="1" y="7288"/>
                  </a:lnTo>
                  <a:lnTo>
                    <a:pt x="4193" y="4859"/>
                  </a:lnTo>
                  <a:lnTo>
                    <a:pt x="4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2220725" y="2240675"/>
              <a:ext cx="467625" cy="1340525"/>
            </a:xfrm>
            <a:custGeom>
              <a:rect b="b" l="l" r="r" t="t"/>
              <a:pathLst>
                <a:path extrusionOk="0" h="53621" w="18705">
                  <a:moveTo>
                    <a:pt x="2065" y="4737"/>
                  </a:moveTo>
                  <a:lnTo>
                    <a:pt x="6258" y="7166"/>
                  </a:lnTo>
                  <a:lnTo>
                    <a:pt x="6258" y="12025"/>
                  </a:lnTo>
                  <a:lnTo>
                    <a:pt x="2065" y="9595"/>
                  </a:lnTo>
                  <a:lnTo>
                    <a:pt x="2065" y="4737"/>
                  </a:lnTo>
                  <a:close/>
                  <a:moveTo>
                    <a:pt x="7230" y="7710"/>
                  </a:moveTo>
                  <a:lnTo>
                    <a:pt x="11417" y="10140"/>
                  </a:lnTo>
                  <a:lnTo>
                    <a:pt x="11417" y="14998"/>
                  </a:lnTo>
                  <a:lnTo>
                    <a:pt x="7230" y="12569"/>
                  </a:lnTo>
                  <a:lnTo>
                    <a:pt x="7230" y="7710"/>
                  </a:lnTo>
                  <a:close/>
                  <a:moveTo>
                    <a:pt x="12389" y="10689"/>
                  </a:moveTo>
                  <a:lnTo>
                    <a:pt x="16640" y="13118"/>
                  </a:lnTo>
                  <a:lnTo>
                    <a:pt x="16640" y="17976"/>
                  </a:lnTo>
                  <a:lnTo>
                    <a:pt x="12389" y="15547"/>
                  </a:lnTo>
                  <a:lnTo>
                    <a:pt x="12389" y="10689"/>
                  </a:lnTo>
                  <a:close/>
                  <a:moveTo>
                    <a:pt x="2065" y="11354"/>
                  </a:moveTo>
                  <a:lnTo>
                    <a:pt x="6258" y="13783"/>
                  </a:lnTo>
                  <a:lnTo>
                    <a:pt x="6258" y="18642"/>
                  </a:lnTo>
                  <a:lnTo>
                    <a:pt x="2065" y="16212"/>
                  </a:lnTo>
                  <a:lnTo>
                    <a:pt x="2065" y="11354"/>
                  </a:lnTo>
                  <a:close/>
                  <a:moveTo>
                    <a:pt x="7230" y="14332"/>
                  </a:moveTo>
                  <a:lnTo>
                    <a:pt x="11417" y="16761"/>
                  </a:lnTo>
                  <a:lnTo>
                    <a:pt x="11417" y="21620"/>
                  </a:lnTo>
                  <a:lnTo>
                    <a:pt x="7230" y="19190"/>
                  </a:lnTo>
                  <a:lnTo>
                    <a:pt x="7230" y="14332"/>
                  </a:lnTo>
                  <a:close/>
                  <a:moveTo>
                    <a:pt x="12389" y="17305"/>
                  </a:moveTo>
                  <a:lnTo>
                    <a:pt x="16640" y="19798"/>
                  </a:lnTo>
                  <a:lnTo>
                    <a:pt x="16640" y="24656"/>
                  </a:lnTo>
                  <a:lnTo>
                    <a:pt x="12389" y="22227"/>
                  </a:lnTo>
                  <a:lnTo>
                    <a:pt x="12389" y="17305"/>
                  </a:lnTo>
                  <a:close/>
                  <a:moveTo>
                    <a:pt x="2065" y="18034"/>
                  </a:moveTo>
                  <a:lnTo>
                    <a:pt x="6258" y="20463"/>
                  </a:lnTo>
                  <a:lnTo>
                    <a:pt x="6258" y="25322"/>
                  </a:lnTo>
                  <a:lnTo>
                    <a:pt x="2065" y="22892"/>
                  </a:lnTo>
                  <a:lnTo>
                    <a:pt x="2065" y="18034"/>
                  </a:lnTo>
                  <a:close/>
                  <a:moveTo>
                    <a:pt x="7230" y="21012"/>
                  </a:moveTo>
                  <a:lnTo>
                    <a:pt x="11417" y="23441"/>
                  </a:lnTo>
                  <a:lnTo>
                    <a:pt x="11417" y="28300"/>
                  </a:lnTo>
                  <a:lnTo>
                    <a:pt x="7230" y="25871"/>
                  </a:lnTo>
                  <a:lnTo>
                    <a:pt x="7230" y="21012"/>
                  </a:lnTo>
                  <a:close/>
                  <a:moveTo>
                    <a:pt x="12389" y="23986"/>
                  </a:moveTo>
                  <a:lnTo>
                    <a:pt x="16640" y="26415"/>
                  </a:lnTo>
                  <a:lnTo>
                    <a:pt x="16640" y="31273"/>
                  </a:lnTo>
                  <a:lnTo>
                    <a:pt x="12389" y="28844"/>
                  </a:lnTo>
                  <a:lnTo>
                    <a:pt x="12389" y="23986"/>
                  </a:lnTo>
                  <a:close/>
                  <a:moveTo>
                    <a:pt x="2065" y="24656"/>
                  </a:moveTo>
                  <a:lnTo>
                    <a:pt x="6258" y="27085"/>
                  </a:lnTo>
                  <a:lnTo>
                    <a:pt x="6258" y="31943"/>
                  </a:lnTo>
                  <a:lnTo>
                    <a:pt x="2065" y="29514"/>
                  </a:lnTo>
                  <a:lnTo>
                    <a:pt x="2065" y="24656"/>
                  </a:lnTo>
                  <a:close/>
                  <a:moveTo>
                    <a:pt x="7230" y="27629"/>
                  </a:moveTo>
                  <a:lnTo>
                    <a:pt x="11417" y="30058"/>
                  </a:lnTo>
                  <a:lnTo>
                    <a:pt x="11417" y="34980"/>
                  </a:lnTo>
                  <a:lnTo>
                    <a:pt x="7230" y="32551"/>
                  </a:lnTo>
                  <a:lnTo>
                    <a:pt x="7230" y="27629"/>
                  </a:lnTo>
                  <a:close/>
                  <a:moveTo>
                    <a:pt x="12389" y="30666"/>
                  </a:moveTo>
                  <a:lnTo>
                    <a:pt x="16640" y="33095"/>
                  </a:lnTo>
                  <a:lnTo>
                    <a:pt x="16640" y="37953"/>
                  </a:lnTo>
                  <a:lnTo>
                    <a:pt x="12389" y="35524"/>
                  </a:lnTo>
                  <a:lnTo>
                    <a:pt x="12389" y="30666"/>
                  </a:lnTo>
                  <a:close/>
                  <a:moveTo>
                    <a:pt x="1" y="0"/>
                  </a:moveTo>
                  <a:lnTo>
                    <a:pt x="1" y="42811"/>
                  </a:lnTo>
                  <a:lnTo>
                    <a:pt x="18705" y="53621"/>
                  </a:lnTo>
                  <a:lnTo>
                    <a:pt x="18705" y="108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2530450" y="3007300"/>
              <a:ext cx="106300" cy="182200"/>
            </a:xfrm>
            <a:custGeom>
              <a:rect b="b" l="l" r="r" t="t"/>
              <a:pathLst>
                <a:path extrusionOk="0" h="7288" w="4252">
                  <a:moveTo>
                    <a:pt x="0" y="1"/>
                  </a:moveTo>
                  <a:lnTo>
                    <a:pt x="0" y="4859"/>
                  </a:lnTo>
                  <a:lnTo>
                    <a:pt x="4251" y="7288"/>
                  </a:lnTo>
                  <a:lnTo>
                    <a:pt x="4251" y="24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2530450" y="2840300"/>
              <a:ext cx="106300" cy="182200"/>
            </a:xfrm>
            <a:custGeom>
              <a:rect b="b" l="l" r="r" t="t"/>
              <a:pathLst>
                <a:path extrusionOk="0" h="7288" w="4252">
                  <a:moveTo>
                    <a:pt x="0" y="1"/>
                  </a:moveTo>
                  <a:lnTo>
                    <a:pt x="0" y="4859"/>
                  </a:lnTo>
                  <a:lnTo>
                    <a:pt x="4251" y="7288"/>
                  </a:lnTo>
                  <a:lnTo>
                    <a:pt x="4251" y="24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40"/>
            <p:cNvSpPr/>
            <p:nvPr/>
          </p:nvSpPr>
          <p:spPr>
            <a:xfrm>
              <a:off x="2530450" y="2673300"/>
              <a:ext cx="106300" cy="183775"/>
            </a:xfrm>
            <a:custGeom>
              <a:rect b="b" l="l" r="r" t="t"/>
              <a:pathLst>
                <a:path extrusionOk="0" h="7351" w="4252">
                  <a:moveTo>
                    <a:pt x="0" y="0"/>
                  </a:moveTo>
                  <a:lnTo>
                    <a:pt x="0" y="4922"/>
                  </a:lnTo>
                  <a:lnTo>
                    <a:pt x="4251" y="7351"/>
                  </a:lnTo>
                  <a:lnTo>
                    <a:pt x="4251" y="2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40"/>
            <p:cNvSpPr/>
            <p:nvPr/>
          </p:nvSpPr>
          <p:spPr>
            <a:xfrm>
              <a:off x="2530450" y="2507875"/>
              <a:ext cx="106300" cy="182200"/>
            </a:xfrm>
            <a:custGeom>
              <a:rect b="b" l="l" r="r" t="t"/>
              <a:pathLst>
                <a:path extrusionOk="0" h="7288" w="4252">
                  <a:moveTo>
                    <a:pt x="0" y="1"/>
                  </a:moveTo>
                  <a:lnTo>
                    <a:pt x="0" y="4859"/>
                  </a:lnTo>
                  <a:lnTo>
                    <a:pt x="4251" y="7288"/>
                  </a:lnTo>
                  <a:lnTo>
                    <a:pt x="4251" y="24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2401450" y="2931400"/>
              <a:ext cx="104725" cy="183775"/>
            </a:xfrm>
            <a:custGeom>
              <a:rect b="b" l="l" r="r" t="t"/>
              <a:pathLst>
                <a:path extrusionOk="0" h="7351" w="4189">
                  <a:moveTo>
                    <a:pt x="1" y="0"/>
                  </a:moveTo>
                  <a:lnTo>
                    <a:pt x="1" y="4922"/>
                  </a:lnTo>
                  <a:lnTo>
                    <a:pt x="4188" y="7351"/>
                  </a:lnTo>
                  <a:lnTo>
                    <a:pt x="4188" y="2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2401450" y="2765975"/>
              <a:ext cx="104725" cy="182200"/>
            </a:xfrm>
            <a:custGeom>
              <a:rect b="b" l="l" r="r" t="t"/>
              <a:pathLst>
                <a:path extrusionOk="0" h="7288" w="4189">
                  <a:moveTo>
                    <a:pt x="1" y="0"/>
                  </a:moveTo>
                  <a:lnTo>
                    <a:pt x="1" y="4859"/>
                  </a:lnTo>
                  <a:lnTo>
                    <a:pt x="4188" y="7288"/>
                  </a:lnTo>
                  <a:lnTo>
                    <a:pt x="4188" y="2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2401450" y="2598975"/>
              <a:ext cx="104725" cy="182200"/>
            </a:xfrm>
            <a:custGeom>
              <a:rect b="b" l="l" r="r" t="t"/>
              <a:pathLst>
                <a:path extrusionOk="0" h="7288" w="4189">
                  <a:moveTo>
                    <a:pt x="1" y="0"/>
                  </a:moveTo>
                  <a:lnTo>
                    <a:pt x="1" y="4858"/>
                  </a:lnTo>
                  <a:lnTo>
                    <a:pt x="4188" y="7288"/>
                  </a:lnTo>
                  <a:lnTo>
                    <a:pt x="4188" y="2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2401450" y="2433425"/>
              <a:ext cx="104725" cy="182200"/>
            </a:xfrm>
            <a:custGeom>
              <a:rect b="b" l="l" r="r" t="t"/>
              <a:pathLst>
                <a:path extrusionOk="0" h="7288" w="4189">
                  <a:moveTo>
                    <a:pt x="1" y="0"/>
                  </a:moveTo>
                  <a:lnTo>
                    <a:pt x="1" y="4859"/>
                  </a:lnTo>
                  <a:lnTo>
                    <a:pt x="4188" y="7288"/>
                  </a:lnTo>
                  <a:lnTo>
                    <a:pt x="4188" y="2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2272350" y="2857075"/>
              <a:ext cx="104850" cy="182200"/>
            </a:xfrm>
            <a:custGeom>
              <a:rect b="b" l="l" r="r" t="t"/>
              <a:pathLst>
                <a:path extrusionOk="0" h="7288" w="4194">
                  <a:moveTo>
                    <a:pt x="0" y="0"/>
                  </a:moveTo>
                  <a:lnTo>
                    <a:pt x="0" y="4858"/>
                  </a:lnTo>
                  <a:lnTo>
                    <a:pt x="4193" y="7287"/>
                  </a:lnTo>
                  <a:lnTo>
                    <a:pt x="4193" y="2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2272350" y="2691525"/>
              <a:ext cx="104850" cy="182200"/>
            </a:xfrm>
            <a:custGeom>
              <a:rect b="b" l="l" r="r" t="t"/>
              <a:pathLst>
                <a:path extrusionOk="0" h="7288" w="4194">
                  <a:moveTo>
                    <a:pt x="0" y="0"/>
                  </a:moveTo>
                  <a:lnTo>
                    <a:pt x="0" y="4858"/>
                  </a:lnTo>
                  <a:lnTo>
                    <a:pt x="4193" y="7288"/>
                  </a:lnTo>
                  <a:lnTo>
                    <a:pt x="4193" y="2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2272350" y="2524525"/>
              <a:ext cx="104850" cy="182200"/>
            </a:xfrm>
            <a:custGeom>
              <a:rect b="b" l="l" r="r" t="t"/>
              <a:pathLst>
                <a:path extrusionOk="0" h="7288" w="4194">
                  <a:moveTo>
                    <a:pt x="0" y="0"/>
                  </a:moveTo>
                  <a:lnTo>
                    <a:pt x="0" y="4858"/>
                  </a:lnTo>
                  <a:lnTo>
                    <a:pt x="4193" y="7288"/>
                  </a:lnTo>
                  <a:lnTo>
                    <a:pt x="4193" y="2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2272350" y="2359100"/>
              <a:ext cx="104850" cy="182200"/>
            </a:xfrm>
            <a:custGeom>
              <a:rect b="b" l="l" r="r" t="t"/>
              <a:pathLst>
                <a:path extrusionOk="0" h="7288" w="4194">
                  <a:moveTo>
                    <a:pt x="0" y="0"/>
                  </a:moveTo>
                  <a:lnTo>
                    <a:pt x="0" y="4858"/>
                  </a:lnTo>
                  <a:lnTo>
                    <a:pt x="4193" y="7288"/>
                  </a:lnTo>
                  <a:lnTo>
                    <a:pt x="4193" y="2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2220725" y="1970425"/>
              <a:ext cx="935225" cy="540525"/>
            </a:xfrm>
            <a:custGeom>
              <a:rect b="b" l="l" r="r" t="t"/>
              <a:pathLst>
                <a:path extrusionOk="0" h="21621" w="37409">
                  <a:moveTo>
                    <a:pt x="18705" y="1"/>
                  </a:moveTo>
                  <a:lnTo>
                    <a:pt x="1" y="10810"/>
                  </a:lnTo>
                  <a:lnTo>
                    <a:pt x="18705" y="21620"/>
                  </a:lnTo>
                  <a:lnTo>
                    <a:pt x="37409" y="10810"/>
                  </a:lnTo>
                  <a:lnTo>
                    <a:pt x="18705" y="1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2402900" y="1269025"/>
              <a:ext cx="285450" cy="1140125"/>
            </a:xfrm>
            <a:custGeom>
              <a:rect b="b" l="l" r="r" t="t"/>
              <a:pathLst>
                <a:path extrusionOk="0" h="45605" w="11418">
                  <a:moveTo>
                    <a:pt x="1" y="1"/>
                  </a:moveTo>
                  <a:lnTo>
                    <a:pt x="1" y="38988"/>
                  </a:lnTo>
                  <a:lnTo>
                    <a:pt x="11418" y="45605"/>
                  </a:lnTo>
                  <a:lnTo>
                    <a:pt x="11418" y="66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2688325" y="1269025"/>
              <a:ext cx="285450" cy="1140125"/>
            </a:xfrm>
            <a:custGeom>
              <a:rect b="b" l="l" r="r" t="t"/>
              <a:pathLst>
                <a:path extrusionOk="0" h="45605" w="11418">
                  <a:moveTo>
                    <a:pt x="9960" y="2187"/>
                  </a:moveTo>
                  <a:lnTo>
                    <a:pt x="9960" y="38439"/>
                  </a:lnTo>
                  <a:lnTo>
                    <a:pt x="6438" y="40445"/>
                  </a:lnTo>
                  <a:lnTo>
                    <a:pt x="6438" y="4252"/>
                  </a:lnTo>
                  <a:lnTo>
                    <a:pt x="9960" y="2187"/>
                  </a:lnTo>
                  <a:close/>
                  <a:moveTo>
                    <a:pt x="4922" y="5102"/>
                  </a:moveTo>
                  <a:lnTo>
                    <a:pt x="4922" y="41354"/>
                  </a:lnTo>
                  <a:lnTo>
                    <a:pt x="1458" y="43360"/>
                  </a:lnTo>
                  <a:lnTo>
                    <a:pt x="1458" y="7167"/>
                  </a:lnTo>
                  <a:lnTo>
                    <a:pt x="4922" y="5102"/>
                  </a:lnTo>
                  <a:close/>
                  <a:moveTo>
                    <a:pt x="11418" y="1"/>
                  </a:moveTo>
                  <a:lnTo>
                    <a:pt x="1" y="6618"/>
                  </a:lnTo>
                  <a:lnTo>
                    <a:pt x="1" y="45605"/>
                  </a:lnTo>
                  <a:lnTo>
                    <a:pt x="11418" y="38988"/>
                  </a:lnTo>
                  <a:lnTo>
                    <a:pt x="11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2849250" y="1323675"/>
              <a:ext cx="88100" cy="956500"/>
            </a:xfrm>
            <a:custGeom>
              <a:rect b="b" l="l" r="r" t="t"/>
              <a:pathLst>
                <a:path extrusionOk="0" h="38260" w="3524">
                  <a:moveTo>
                    <a:pt x="3523" y="1"/>
                  </a:moveTo>
                  <a:lnTo>
                    <a:pt x="1" y="2066"/>
                  </a:lnTo>
                  <a:lnTo>
                    <a:pt x="1" y="38259"/>
                  </a:lnTo>
                  <a:lnTo>
                    <a:pt x="3523" y="36253"/>
                  </a:lnTo>
                  <a:lnTo>
                    <a:pt x="35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2724775" y="1396550"/>
              <a:ext cx="86625" cy="956500"/>
            </a:xfrm>
            <a:custGeom>
              <a:rect b="b" l="l" r="r" t="t"/>
              <a:pathLst>
                <a:path extrusionOk="0" h="38260" w="3465">
                  <a:moveTo>
                    <a:pt x="3464" y="1"/>
                  </a:moveTo>
                  <a:lnTo>
                    <a:pt x="0" y="2066"/>
                  </a:lnTo>
                  <a:lnTo>
                    <a:pt x="0" y="38259"/>
                  </a:lnTo>
                  <a:lnTo>
                    <a:pt x="3464" y="36253"/>
                  </a:lnTo>
                  <a:lnTo>
                    <a:pt x="34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2402900" y="1100450"/>
              <a:ext cx="570875" cy="334025"/>
            </a:xfrm>
            <a:custGeom>
              <a:rect b="b" l="l" r="r" t="t"/>
              <a:pathLst>
                <a:path extrusionOk="0" h="13361" w="22835">
                  <a:moveTo>
                    <a:pt x="11418" y="0"/>
                  </a:moveTo>
                  <a:lnTo>
                    <a:pt x="1" y="6744"/>
                  </a:lnTo>
                  <a:lnTo>
                    <a:pt x="11418" y="13361"/>
                  </a:lnTo>
                  <a:lnTo>
                    <a:pt x="22835" y="6744"/>
                  </a:lnTo>
                  <a:lnTo>
                    <a:pt x="11418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5527350" y="3018000"/>
              <a:ext cx="381150" cy="810725"/>
            </a:xfrm>
            <a:custGeom>
              <a:rect b="b" l="l" r="r" t="t"/>
              <a:pathLst>
                <a:path extrusionOk="0" h="32429" w="15246">
                  <a:moveTo>
                    <a:pt x="13725" y="3338"/>
                  </a:moveTo>
                  <a:lnTo>
                    <a:pt x="13725" y="6131"/>
                  </a:lnTo>
                  <a:lnTo>
                    <a:pt x="1580" y="13117"/>
                  </a:lnTo>
                  <a:lnTo>
                    <a:pt x="1580" y="10324"/>
                  </a:lnTo>
                  <a:lnTo>
                    <a:pt x="13725" y="3338"/>
                  </a:lnTo>
                  <a:close/>
                  <a:moveTo>
                    <a:pt x="13725" y="7346"/>
                  </a:moveTo>
                  <a:lnTo>
                    <a:pt x="13725" y="10081"/>
                  </a:lnTo>
                  <a:lnTo>
                    <a:pt x="1580" y="17125"/>
                  </a:lnTo>
                  <a:lnTo>
                    <a:pt x="1580" y="14332"/>
                  </a:lnTo>
                  <a:lnTo>
                    <a:pt x="13725" y="7346"/>
                  </a:lnTo>
                  <a:close/>
                  <a:moveTo>
                    <a:pt x="13725" y="11296"/>
                  </a:moveTo>
                  <a:lnTo>
                    <a:pt x="13725" y="14089"/>
                  </a:lnTo>
                  <a:lnTo>
                    <a:pt x="1580" y="21133"/>
                  </a:lnTo>
                  <a:lnTo>
                    <a:pt x="1580" y="18340"/>
                  </a:lnTo>
                  <a:lnTo>
                    <a:pt x="13725" y="11296"/>
                  </a:lnTo>
                  <a:close/>
                  <a:moveTo>
                    <a:pt x="15246" y="0"/>
                  </a:moveTo>
                  <a:lnTo>
                    <a:pt x="1" y="8803"/>
                  </a:lnTo>
                  <a:lnTo>
                    <a:pt x="1" y="32429"/>
                  </a:lnTo>
                  <a:lnTo>
                    <a:pt x="5102" y="29514"/>
                  </a:lnTo>
                  <a:lnTo>
                    <a:pt x="5102" y="20706"/>
                  </a:lnTo>
                  <a:lnTo>
                    <a:pt x="10203" y="17791"/>
                  </a:lnTo>
                  <a:lnTo>
                    <a:pt x="10203" y="26536"/>
                  </a:lnTo>
                  <a:lnTo>
                    <a:pt x="15246" y="23621"/>
                  </a:lnTo>
                  <a:lnTo>
                    <a:pt x="152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5566825" y="3300375"/>
              <a:ext cx="303675" cy="245975"/>
            </a:xfrm>
            <a:custGeom>
              <a:rect b="b" l="l" r="r" t="t"/>
              <a:pathLst>
                <a:path extrusionOk="0" h="9839" w="12147">
                  <a:moveTo>
                    <a:pt x="12146" y="1"/>
                  </a:moveTo>
                  <a:lnTo>
                    <a:pt x="1" y="7045"/>
                  </a:lnTo>
                  <a:lnTo>
                    <a:pt x="1" y="9838"/>
                  </a:lnTo>
                  <a:lnTo>
                    <a:pt x="12146" y="2794"/>
                  </a:lnTo>
                  <a:lnTo>
                    <a:pt x="121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5566825" y="3201625"/>
              <a:ext cx="303675" cy="244525"/>
            </a:xfrm>
            <a:custGeom>
              <a:rect b="b" l="l" r="r" t="t"/>
              <a:pathLst>
                <a:path extrusionOk="0" h="9781" w="12147">
                  <a:moveTo>
                    <a:pt x="12146" y="1"/>
                  </a:moveTo>
                  <a:lnTo>
                    <a:pt x="1" y="6987"/>
                  </a:lnTo>
                  <a:lnTo>
                    <a:pt x="1" y="9780"/>
                  </a:lnTo>
                  <a:lnTo>
                    <a:pt x="12146" y="2736"/>
                  </a:lnTo>
                  <a:lnTo>
                    <a:pt x="121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5566825" y="3101425"/>
              <a:ext cx="303675" cy="244525"/>
            </a:xfrm>
            <a:custGeom>
              <a:rect b="b" l="l" r="r" t="t"/>
              <a:pathLst>
                <a:path extrusionOk="0" h="9781" w="12147">
                  <a:moveTo>
                    <a:pt x="12146" y="1"/>
                  </a:moveTo>
                  <a:lnTo>
                    <a:pt x="1" y="6987"/>
                  </a:lnTo>
                  <a:lnTo>
                    <a:pt x="1" y="9780"/>
                  </a:lnTo>
                  <a:lnTo>
                    <a:pt x="12146" y="2794"/>
                  </a:lnTo>
                  <a:lnTo>
                    <a:pt x="121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40"/>
            <p:cNvSpPr/>
            <p:nvPr/>
          </p:nvSpPr>
          <p:spPr>
            <a:xfrm>
              <a:off x="5654875" y="3462750"/>
              <a:ext cx="127575" cy="293100"/>
            </a:xfrm>
            <a:custGeom>
              <a:rect b="b" l="l" r="r" t="t"/>
              <a:pathLst>
                <a:path extrusionOk="0" h="11724" w="5103">
                  <a:moveTo>
                    <a:pt x="5102" y="1"/>
                  </a:moveTo>
                  <a:lnTo>
                    <a:pt x="1" y="2916"/>
                  </a:lnTo>
                  <a:lnTo>
                    <a:pt x="1" y="11724"/>
                  </a:lnTo>
                  <a:lnTo>
                    <a:pt x="5102" y="8746"/>
                  </a:lnTo>
                  <a:lnTo>
                    <a:pt x="51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40"/>
            <p:cNvSpPr/>
            <p:nvPr/>
          </p:nvSpPr>
          <p:spPr>
            <a:xfrm>
              <a:off x="5146350" y="3018000"/>
              <a:ext cx="381025" cy="810725"/>
            </a:xfrm>
            <a:custGeom>
              <a:rect b="b" l="l" r="r" t="t"/>
              <a:pathLst>
                <a:path extrusionOk="0" h="32429" w="15241">
                  <a:moveTo>
                    <a:pt x="1579" y="3338"/>
                  </a:moveTo>
                  <a:lnTo>
                    <a:pt x="13725" y="10324"/>
                  </a:lnTo>
                  <a:lnTo>
                    <a:pt x="13725" y="13117"/>
                  </a:lnTo>
                  <a:lnTo>
                    <a:pt x="1579" y="6131"/>
                  </a:lnTo>
                  <a:lnTo>
                    <a:pt x="1579" y="3338"/>
                  </a:lnTo>
                  <a:close/>
                  <a:moveTo>
                    <a:pt x="1579" y="7346"/>
                  </a:moveTo>
                  <a:lnTo>
                    <a:pt x="13725" y="14332"/>
                  </a:lnTo>
                  <a:lnTo>
                    <a:pt x="13725" y="17125"/>
                  </a:lnTo>
                  <a:lnTo>
                    <a:pt x="1579" y="10081"/>
                  </a:lnTo>
                  <a:lnTo>
                    <a:pt x="1579" y="7346"/>
                  </a:lnTo>
                  <a:close/>
                  <a:moveTo>
                    <a:pt x="1579" y="11296"/>
                  </a:moveTo>
                  <a:lnTo>
                    <a:pt x="13725" y="18340"/>
                  </a:lnTo>
                  <a:lnTo>
                    <a:pt x="13725" y="21133"/>
                  </a:lnTo>
                  <a:lnTo>
                    <a:pt x="1579" y="14089"/>
                  </a:lnTo>
                  <a:lnTo>
                    <a:pt x="1579" y="11296"/>
                  </a:lnTo>
                  <a:close/>
                  <a:moveTo>
                    <a:pt x="1" y="0"/>
                  </a:moveTo>
                  <a:lnTo>
                    <a:pt x="1" y="23621"/>
                  </a:lnTo>
                  <a:lnTo>
                    <a:pt x="15241" y="32429"/>
                  </a:lnTo>
                  <a:lnTo>
                    <a:pt x="15241" y="88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40"/>
            <p:cNvSpPr/>
            <p:nvPr/>
          </p:nvSpPr>
          <p:spPr>
            <a:xfrm>
              <a:off x="5185825" y="3300375"/>
              <a:ext cx="303675" cy="245975"/>
            </a:xfrm>
            <a:custGeom>
              <a:rect b="b" l="l" r="r" t="t"/>
              <a:pathLst>
                <a:path extrusionOk="0" h="9839" w="12147">
                  <a:moveTo>
                    <a:pt x="0" y="1"/>
                  </a:moveTo>
                  <a:lnTo>
                    <a:pt x="0" y="2794"/>
                  </a:lnTo>
                  <a:lnTo>
                    <a:pt x="12146" y="9838"/>
                  </a:lnTo>
                  <a:lnTo>
                    <a:pt x="12146" y="70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40"/>
            <p:cNvSpPr/>
            <p:nvPr/>
          </p:nvSpPr>
          <p:spPr>
            <a:xfrm>
              <a:off x="5185825" y="3201625"/>
              <a:ext cx="303675" cy="244525"/>
            </a:xfrm>
            <a:custGeom>
              <a:rect b="b" l="l" r="r" t="t"/>
              <a:pathLst>
                <a:path extrusionOk="0" h="9781" w="12147">
                  <a:moveTo>
                    <a:pt x="0" y="1"/>
                  </a:moveTo>
                  <a:lnTo>
                    <a:pt x="0" y="2736"/>
                  </a:lnTo>
                  <a:lnTo>
                    <a:pt x="12146" y="9780"/>
                  </a:lnTo>
                  <a:lnTo>
                    <a:pt x="12146" y="698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40"/>
            <p:cNvSpPr/>
            <p:nvPr/>
          </p:nvSpPr>
          <p:spPr>
            <a:xfrm>
              <a:off x="5185825" y="3101425"/>
              <a:ext cx="303675" cy="244525"/>
            </a:xfrm>
            <a:custGeom>
              <a:rect b="b" l="l" r="r" t="t"/>
              <a:pathLst>
                <a:path extrusionOk="0" h="9781" w="12147">
                  <a:moveTo>
                    <a:pt x="0" y="1"/>
                  </a:moveTo>
                  <a:lnTo>
                    <a:pt x="0" y="2794"/>
                  </a:lnTo>
                  <a:lnTo>
                    <a:pt x="12146" y="9780"/>
                  </a:lnTo>
                  <a:lnTo>
                    <a:pt x="12146" y="698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40"/>
            <p:cNvSpPr/>
            <p:nvPr/>
          </p:nvSpPr>
          <p:spPr>
            <a:xfrm>
              <a:off x="5146350" y="2800825"/>
              <a:ext cx="762150" cy="437275"/>
            </a:xfrm>
            <a:custGeom>
              <a:rect b="b" l="l" r="r" t="t"/>
              <a:pathLst>
                <a:path extrusionOk="0" h="17491" w="30486">
                  <a:moveTo>
                    <a:pt x="15241" y="1"/>
                  </a:moveTo>
                  <a:lnTo>
                    <a:pt x="1" y="8687"/>
                  </a:lnTo>
                  <a:lnTo>
                    <a:pt x="15241" y="17490"/>
                  </a:lnTo>
                  <a:lnTo>
                    <a:pt x="30486" y="8687"/>
                  </a:lnTo>
                  <a:lnTo>
                    <a:pt x="15241" y="1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40"/>
            <p:cNvSpPr/>
            <p:nvPr/>
          </p:nvSpPr>
          <p:spPr>
            <a:xfrm>
              <a:off x="4575500" y="1671300"/>
              <a:ext cx="337075" cy="2544500"/>
            </a:xfrm>
            <a:custGeom>
              <a:rect b="b" l="l" r="r" t="t"/>
              <a:pathLst>
                <a:path extrusionOk="0" h="101780" w="13483">
                  <a:moveTo>
                    <a:pt x="1701" y="3644"/>
                  </a:moveTo>
                  <a:lnTo>
                    <a:pt x="11719" y="9415"/>
                  </a:lnTo>
                  <a:lnTo>
                    <a:pt x="11719" y="12267"/>
                  </a:lnTo>
                  <a:lnTo>
                    <a:pt x="1701" y="6500"/>
                  </a:lnTo>
                  <a:lnTo>
                    <a:pt x="1701" y="3644"/>
                  </a:lnTo>
                  <a:close/>
                  <a:moveTo>
                    <a:pt x="1701" y="8808"/>
                  </a:moveTo>
                  <a:lnTo>
                    <a:pt x="11719" y="14638"/>
                  </a:lnTo>
                  <a:lnTo>
                    <a:pt x="11719" y="17490"/>
                  </a:lnTo>
                  <a:lnTo>
                    <a:pt x="1701" y="11660"/>
                  </a:lnTo>
                  <a:lnTo>
                    <a:pt x="1701" y="8808"/>
                  </a:lnTo>
                  <a:close/>
                  <a:moveTo>
                    <a:pt x="1701" y="14031"/>
                  </a:moveTo>
                  <a:lnTo>
                    <a:pt x="11719" y="19861"/>
                  </a:lnTo>
                  <a:lnTo>
                    <a:pt x="11719" y="22712"/>
                  </a:lnTo>
                  <a:lnTo>
                    <a:pt x="1701" y="16882"/>
                  </a:lnTo>
                  <a:lnTo>
                    <a:pt x="1701" y="14031"/>
                  </a:lnTo>
                  <a:close/>
                  <a:moveTo>
                    <a:pt x="1701" y="19253"/>
                  </a:moveTo>
                  <a:lnTo>
                    <a:pt x="11719" y="25020"/>
                  </a:lnTo>
                  <a:lnTo>
                    <a:pt x="11719" y="27877"/>
                  </a:lnTo>
                  <a:lnTo>
                    <a:pt x="1701" y="22105"/>
                  </a:lnTo>
                  <a:lnTo>
                    <a:pt x="1701" y="19253"/>
                  </a:lnTo>
                  <a:close/>
                  <a:moveTo>
                    <a:pt x="1701" y="24413"/>
                  </a:moveTo>
                  <a:lnTo>
                    <a:pt x="11719" y="30243"/>
                  </a:lnTo>
                  <a:lnTo>
                    <a:pt x="11719" y="33099"/>
                  </a:lnTo>
                  <a:lnTo>
                    <a:pt x="1701" y="27269"/>
                  </a:lnTo>
                  <a:lnTo>
                    <a:pt x="1701" y="24413"/>
                  </a:lnTo>
                  <a:close/>
                  <a:moveTo>
                    <a:pt x="1701" y="29635"/>
                  </a:moveTo>
                  <a:lnTo>
                    <a:pt x="11719" y="35465"/>
                  </a:lnTo>
                  <a:lnTo>
                    <a:pt x="11719" y="38259"/>
                  </a:lnTo>
                  <a:lnTo>
                    <a:pt x="1701" y="32492"/>
                  </a:lnTo>
                  <a:lnTo>
                    <a:pt x="1701" y="29635"/>
                  </a:lnTo>
                  <a:close/>
                  <a:moveTo>
                    <a:pt x="1701" y="34858"/>
                  </a:moveTo>
                  <a:lnTo>
                    <a:pt x="11719" y="40629"/>
                  </a:lnTo>
                  <a:lnTo>
                    <a:pt x="11719" y="43481"/>
                  </a:lnTo>
                  <a:lnTo>
                    <a:pt x="1701" y="37651"/>
                  </a:lnTo>
                  <a:lnTo>
                    <a:pt x="1701" y="34858"/>
                  </a:lnTo>
                  <a:close/>
                  <a:moveTo>
                    <a:pt x="1701" y="40022"/>
                  </a:moveTo>
                  <a:lnTo>
                    <a:pt x="11719" y="45852"/>
                  </a:lnTo>
                  <a:lnTo>
                    <a:pt x="11719" y="48704"/>
                  </a:lnTo>
                  <a:lnTo>
                    <a:pt x="1701" y="42874"/>
                  </a:lnTo>
                  <a:lnTo>
                    <a:pt x="1701" y="40022"/>
                  </a:lnTo>
                  <a:close/>
                  <a:moveTo>
                    <a:pt x="1701" y="44939"/>
                  </a:moveTo>
                  <a:lnTo>
                    <a:pt x="4252" y="46396"/>
                  </a:lnTo>
                  <a:lnTo>
                    <a:pt x="4252" y="94128"/>
                  </a:lnTo>
                  <a:lnTo>
                    <a:pt x="1701" y="92671"/>
                  </a:lnTo>
                  <a:lnTo>
                    <a:pt x="1701" y="44939"/>
                  </a:lnTo>
                  <a:close/>
                  <a:moveTo>
                    <a:pt x="5466" y="47125"/>
                  </a:moveTo>
                  <a:lnTo>
                    <a:pt x="8017" y="48582"/>
                  </a:lnTo>
                  <a:lnTo>
                    <a:pt x="8017" y="96315"/>
                  </a:lnTo>
                  <a:lnTo>
                    <a:pt x="5466" y="94857"/>
                  </a:lnTo>
                  <a:lnTo>
                    <a:pt x="5466" y="47125"/>
                  </a:lnTo>
                  <a:close/>
                  <a:moveTo>
                    <a:pt x="9168" y="49253"/>
                  </a:moveTo>
                  <a:lnTo>
                    <a:pt x="11719" y="50769"/>
                  </a:lnTo>
                  <a:lnTo>
                    <a:pt x="11719" y="98501"/>
                  </a:lnTo>
                  <a:lnTo>
                    <a:pt x="9168" y="96985"/>
                  </a:lnTo>
                  <a:lnTo>
                    <a:pt x="9168" y="49253"/>
                  </a:lnTo>
                  <a:close/>
                  <a:moveTo>
                    <a:pt x="1" y="0"/>
                  </a:moveTo>
                  <a:lnTo>
                    <a:pt x="1" y="94007"/>
                  </a:lnTo>
                  <a:lnTo>
                    <a:pt x="13482" y="101780"/>
                  </a:lnTo>
                  <a:lnTo>
                    <a:pt x="13482" y="777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40"/>
            <p:cNvSpPr/>
            <p:nvPr/>
          </p:nvSpPr>
          <p:spPr>
            <a:xfrm>
              <a:off x="4804700" y="2902600"/>
              <a:ext cx="63775" cy="1231225"/>
            </a:xfrm>
            <a:custGeom>
              <a:rect b="b" l="l" r="r" t="t"/>
              <a:pathLst>
                <a:path extrusionOk="0" h="49249" w="2551">
                  <a:moveTo>
                    <a:pt x="0" y="1"/>
                  </a:moveTo>
                  <a:lnTo>
                    <a:pt x="0" y="47733"/>
                  </a:lnTo>
                  <a:lnTo>
                    <a:pt x="2551" y="49249"/>
                  </a:lnTo>
                  <a:lnTo>
                    <a:pt x="2551" y="15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40"/>
            <p:cNvSpPr/>
            <p:nvPr/>
          </p:nvSpPr>
          <p:spPr>
            <a:xfrm>
              <a:off x="4618025" y="2671850"/>
              <a:ext cx="250450" cy="217050"/>
            </a:xfrm>
            <a:custGeom>
              <a:rect b="b" l="l" r="r" t="t"/>
              <a:pathLst>
                <a:path extrusionOk="0" h="8682" w="10018">
                  <a:moveTo>
                    <a:pt x="0" y="0"/>
                  </a:moveTo>
                  <a:lnTo>
                    <a:pt x="0" y="2852"/>
                  </a:lnTo>
                  <a:lnTo>
                    <a:pt x="10018" y="8682"/>
                  </a:lnTo>
                  <a:lnTo>
                    <a:pt x="10018" y="5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40"/>
            <p:cNvSpPr/>
            <p:nvPr/>
          </p:nvSpPr>
          <p:spPr>
            <a:xfrm>
              <a:off x="4618025" y="2542725"/>
              <a:ext cx="250450" cy="215625"/>
            </a:xfrm>
            <a:custGeom>
              <a:rect b="b" l="l" r="r" t="t"/>
              <a:pathLst>
                <a:path extrusionOk="0" h="8625" w="10018">
                  <a:moveTo>
                    <a:pt x="0" y="1"/>
                  </a:moveTo>
                  <a:lnTo>
                    <a:pt x="0" y="2794"/>
                  </a:lnTo>
                  <a:lnTo>
                    <a:pt x="10018" y="8624"/>
                  </a:lnTo>
                  <a:lnTo>
                    <a:pt x="10018" y="57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40"/>
            <p:cNvSpPr/>
            <p:nvPr/>
          </p:nvSpPr>
          <p:spPr>
            <a:xfrm>
              <a:off x="4618025" y="2412175"/>
              <a:ext cx="250450" cy="215600"/>
            </a:xfrm>
            <a:custGeom>
              <a:rect b="b" l="l" r="r" t="t"/>
              <a:pathLst>
                <a:path extrusionOk="0" h="8624" w="10018">
                  <a:moveTo>
                    <a:pt x="0" y="0"/>
                  </a:moveTo>
                  <a:lnTo>
                    <a:pt x="0" y="2857"/>
                  </a:lnTo>
                  <a:lnTo>
                    <a:pt x="10018" y="8624"/>
                  </a:lnTo>
                  <a:lnTo>
                    <a:pt x="10018" y="5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40"/>
            <p:cNvSpPr/>
            <p:nvPr/>
          </p:nvSpPr>
          <p:spPr>
            <a:xfrm>
              <a:off x="4618025" y="2281600"/>
              <a:ext cx="250450" cy="217200"/>
            </a:xfrm>
            <a:custGeom>
              <a:rect b="b" l="l" r="r" t="t"/>
              <a:pathLst>
                <a:path extrusionOk="0" h="8688" w="10018">
                  <a:moveTo>
                    <a:pt x="0" y="1"/>
                  </a:moveTo>
                  <a:lnTo>
                    <a:pt x="0" y="2857"/>
                  </a:lnTo>
                  <a:lnTo>
                    <a:pt x="10018" y="8687"/>
                  </a:lnTo>
                  <a:lnTo>
                    <a:pt x="10018" y="58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40"/>
            <p:cNvSpPr/>
            <p:nvPr/>
          </p:nvSpPr>
          <p:spPr>
            <a:xfrm>
              <a:off x="4618025" y="2152625"/>
              <a:ext cx="250450" cy="215600"/>
            </a:xfrm>
            <a:custGeom>
              <a:rect b="b" l="l" r="r" t="t"/>
              <a:pathLst>
                <a:path extrusionOk="0" h="8624" w="10018">
                  <a:moveTo>
                    <a:pt x="0" y="0"/>
                  </a:moveTo>
                  <a:lnTo>
                    <a:pt x="0" y="2852"/>
                  </a:lnTo>
                  <a:lnTo>
                    <a:pt x="10018" y="8624"/>
                  </a:lnTo>
                  <a:lnTo>
                    <a:pt x="10018" y="57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40"/>
            <p:cNvSpPr/>
            <p:nvPr/>
          </p:nvSpPr>
          <p:spPr>
            <a:xfrm>
              <a:off x="4618025" y="2022050"/>
              <a:ext cx="250450" cy="217075"/>
            </a:xfrm>
            <a:custGeom>
              <a:rect b="b" l="l" r="r" t="t"/>
              <a:pathLst>
                <a:path extrusionOk="0" h="8683" w="10018">
                  <a:moveTo>
                    <a:pt x="0" y="1"/>
                  </a:moveTo>
                  <a:lnTo>
                    <a:pt x="0" y="2852"/>
                  </a:lnTo>
                  <a:lnTo>
                    <a:pt x="10018" y="8682"/>
                  </a:lnTo>
                  <a:lnTo>
                    <a:pt x="10018" y="58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40"/>
            <p:cNvSpPr/>
            <p:nvPr/>
          </p:nvSpPr>
          <p:spPr>
            <a:xfrm>
              <a:off x="4618025" y="1891500"/>
              <a:ext cx="250450" cy="217050"/>
            </a:xfrm>
            <a:custGeom>
              <a:rect b="b" l="l" r="r" t="t"/>
              <a:pathLst>
                <a:path extrusionOk="0" h="8682" w="10018">
                  <a:moveTo>
                    <a:pt x="0" y="0"/>
                  </a:moveTo>
                  <a:lnTo>
                    <a:pt x="0" y="2852"/>
                  </a:lnTo>
                  <a:lnTo>
                    <a:pt x="10018" y="8682"/>
                  </a:lnTo>
                  <a:lnTo>
                    <a:pt x="10018" y="5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40"/>
            <p:cNvSpPr/>
            <p:nvPr/>
          </p:nvSpPr>
          <p:spPr>
            <a:xfrm>
              <a:off x="4618025" y="1762375"/>
              <a:ext cx="250450" cy="215625"/>
            </a:xfrm>
            <a:custGeom>
              <a:rect b="b" l="l" r="r" t="t"/>
              <a:pathLst>
                <a:path extrusionOk="0" h="8625" w="10018">
                  <a:moveTo>
                    <a:pt x="0" y="1"/>
                  </a:moveTo>
                  <a:lnTo>
                    <a:pt x="0" y="2857"/>
                  </a:lnTo>
                  <a:lnTo>
                    <a:pt x="10018" y="8624"/>
                  </a:lnTo>
                  <a:lnTo>
                    <a:pt x="10018" y="57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40"/>
            <p:cNvSpPr/>
            <p:nvPr/>
          </p:nvSpPr>
          <p:spPr>
            <a:xfrm>
              <a:off x="4712150" y="2849400"/>
              <a:ext cx="63775" cy="1229775"/>
            </a:xfrm>
            <a:custGeom>
              <a:rect b="b" l="l" r="r" t="t"/>
              <a:pathLst>
                <a:path extrusionOk="0" h="49191" w="2551">
                  <a:moveTo>
                    <a:pt x="0" y="1"/>
                  </a:moveTo>
                  <a:lnTo>
                    <a:pt x="0" y="47733"/>
                  </a:lnTo>
                  <a:lnTo>
                    <a:pt x="2551" y="49191"/>
                  </a:lnTo>
                  <a:lnTo>
                    <a:pt x="2551" y="14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40"/>
            <p:cNvSpPr/>
            <p:nvPr/>
          </p:nvSpPr>
          <p:spPr>
            <a:xfrm>
              <a:off x="4618025" y="2794750"/>
              <a:ext cx="63775" cy="1229775"/>
            </a:xfrm>
            <a:custGeom>
              <a:rect b="b" l="l" r="r" t="t"/>
              <a:pathLst>
                <a:path extrusionOk="0" h="49191" w="2551">
                  <a:moveTo>
                    <a:pt x="0" y="1"/>
                  </a:moveTo>
                  <a:lnTo>
                    <a:pt x="0" y="47733"/>
                  </a:lnTo>
                  <a:lnTo>
                    <a:pt x="2551" y="49190"/>
                  </a:lnTo>
                  <a:lnTo>
                    <a:pt x="2551" y="14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40"/>
            <p:cNvSpPr/>
            <p:nvPr/>
          </p:nvSpPr>
          <p:spPr>
            <a:xfrm>
              <a:off x="4955050" y="2671850"/>
              <a:ext cx="250475" cy="217050"/>
            </a:xfrm>
            <a:custGeom>
              <a:rect b="b" l="l" r="r" t="t"/>
              <a:pathLst>
                <a:path extrusionOk="0" h="8682" w="10019">
                  <a:moveTo>
                    <a:pt x="10018" y="0"/>
                  </a:moveTo>
                  <a:lnTo>
                    <a:pt x="1" y="5830"/>
                  </a:lnTo>
                  <a:lnTo>
                    <a:pt x="1" y="8682"/>
                  </a:lnTo>
                  <a:lnTo>
                    <a:pt x="10018" y="2852"/>
                  </a:lnTo>
                  <a:lnTo>
                    <a:pt x="100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40"/>
            <p:cNvSpPr/>
            <p:nvPr/>
          </p:nvSpPr>
          <p:spPr>
            <a:xfrm>
              <a:off x="4955050" y="2542725"/>
              <a:ext cx="250475" cy="215625"/>
            </a:xfrm>
            <a:custGeom>
              <a:rect b="b" l="l" r="r" t="t"/>
              <a:pathLst>
                <a:path extrusionOk="0" h="8625" w="10019">
                  <a:moveTo>
                    <a:pt x="10018" y="1"/>
                  </a:moveTo>
                  <a:lnTo>
                    <a:pt x="1" y="5772"/>
                  </a:lnTo>
                  <a:lnTo>
                    <a:pt x="1" y="8624"/>
                  </a:lnTo>
                  <a:lnTo>
                    <a:pt x="10018" y="2794"/>
                  </a:lnTo>
                  <a:lnTo>
                    <a:pt x="100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40"/>
            <p:cNvSpPr/>
            <p:nvPr/>
          </p:nvSpPr>
          <p:spPr>
            <a:xfrm>
              <a:off x="4955050" y="2412175"/>
              <a:ext cx="250475" cy="215600"/>
            </a:xfrm>
            <a:custGeom>
              <a:rect b="b" l="l" r="r" t="t"/>
              <a:pathLst>
                <a:path extrusionOk="0" h="8624" w="10019">
                  <a:moveTo>
                    <a:pt x="10018" y="0"/>
                  </a:moveTo>
                  <a:lnTo>
                    <a:pt x="1" y="5830"/>
                  </a:lnTo>
                  <a:lnTo>
                    <a:pt x="1" y="8624"/>
                  </a:lnTo>
                  <a:lnTo>
                    <a:pt x="10018" y="2857"/>
                  </a:lnTo>
                  <a:lnTo>
                    <a:pt x="100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40"/>
            <p:cNvSpPr/>
            <p:nvPr/>
          </p:nvSpPr>
          <p:spPr>
            <a:xfrm>
              <a:off x="4955050" y="2281600"/>
              <a:ext cx="250475" cy="217200"/>
            </a:xfrm>
            <a:custGeom>
              <a:rect b="b" l="l" r="r" t="t"/>
              <a:pathLst>
                <a:path extrusionOk="0" h="8688" w="10019">
                  <a:moveTo>
                    <a:pt x="10018" y="1"/>
                  </a:moveTo>
                  <a:lnTo>
                    <a:pt x="1" y="5831"/>
                  </a:lnTo>
                  <a:lnTo>
                    <a:pt x="1" y="8687"/>
                  </a:lnTo>
                  <a:lnTo>
                    <a:pt x="10018" y="2857"/>
                  </a:lnTo>
                  <a:lnTo>
                    <a:pt x="100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40"/>
            <p:cNvSpPr/>
            <p:nvPr/>
          </p:nvSpPr>
          <p:spPr>
            <a:xfrm>
              <a:off x="4955050" y="2152625"/>
              <a:ext cx="250475" cy="215600"/>
            </a:xfrm>
            <a:custGeom>
              <a:rect b="b" l="l" r="r" t="t"/>
              <a:pathLst>
                <a:path extrusionOk="0" h="8624" w="10019">
                  <a:moveTo>
                    <a:pt x="10018" y="0"/>
                  </a:moveTo>
                  <a:lnTo>
                    <a:pt x="1" y="5767"/>
                  </a:lnTo>
                  <a:lnTo>
                    <a:pt x="1" y="8624"/>
                  </a:lnTo>
                  <a:lnTo>
                    <a:pt x="10018" y="2852"/>
                  </a:lnTo>
                  <a:lnTo>
                    <a:pt x="100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40"/>
            <p:cNvSpPr/>
            <p:nvPr/>
          </p:nvSpPr>
          <p:spPr>
            <a:xfrm>
              <a:off x="4955050" y="2022050"/>
              <a:ext cx="250475" cy="217075"/>
            </a:xfrm>
            <a:custGeom>
              <a:rect b="b" l="l" r="r" t="t"/>
              <a:pathLst>
                <a:path extrusionOk="0" h="8683" w="10019">
                  <a:moveTo>
                    <a:pt x="10018" y="1"/>
                  </a:moveTo>
                  <a:lnTo>
                    <a:pt x="1" y="5831"/>
                  </a:lnTo>
                  <a:lnTo>
                    <a:pt x="1" y="8682"/>
                  </a:lnTo>
                  <a:lnTo>
                    <a:pt x="10018" y="2852"/>
                  </a:lnTo>
                  <a:lnTo>
                    <a:pt x="100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40"/>
            <p:cNvSpPr/>
            <p:nvPr/>
          </p:nvSpPr>
          <p:spPr>
            <a:xfrm>
              <a:off x="4955050" y="1892950"/>
              <a:ext cx="250475" cy="215600"/>
            </a:xfrm>
            <a:custGeom>
              <a:rect b="b" l="l" r="r" t="t"/>
              <a:pathLst>
                <a:path extrusionOk="0" h="8624" w="10019">
                  <a:moveTo>
                    <a:pt x="10018" y="0"/>
                  </a:moveTo>
                  <a:lnTo>
                    <a:pt x="1" y="5772"/>
                  </a:lnTo>
                  <a:lnTo>
                    <a:pt x="1" y="8624"/>
                  </a:lnTo>
                  <a:lnTo>
                    <a:pt x="10018" y="2794"/>
                  </a:lnTo>
                  <a:lnTo>
                    <a:pt x="100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40"/>
            <p:cNvSpPr/>
            <p:nvPr/>
          </p:nvSpPr>
          <p:spPr>
            <a:xfrm>
              <a:off x="4955050" y="1762375"/>
              <a:ext cx="250475" cy="215625"/>
            </a:xfrm>
            <a:custGeom>
              <a:rect b="b" l="l" r="r" t="t"/>
              <a:pathLst>
                <a:path extrusionOk="0" h="8625" w="10019">
                  <a:moveTo>
                    <a:pt x="10018" y="1"/>
                  </a:moveTo>
                  <a:lnTo>
                    <a:pt x="1" y="5772"/>
                  </a:lnTo>
                  <a:lnTo>
                    <a:pt x="1" y="8624"/>
                  </a:lnTo>
                  <a:lnTo>
                    <a:pt x="10018" y="2857"/>
                  </a:lnTo>
                  <a:lnTo>
                    <a:pt x="100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40"/>
            <p:cNvSpPr/>
            <p:nvPr/>
          </p:nvSpPr>
          <p:spPr>
            <a:xfrm>
              <a:off x="4912550" y="1671300"/>
              <a:ext cx="337075" cy="2544500"/>
            </a:xfrm>
            <a:custGeom>
              <a:rect b="b" l="l" r="r" t="t"/>
              <a:pathLst>
                <a:path extrusionOk="0" h="101780" w="13483">
                  <a:moveTo>
                    <a:pt x="11718" y="3644"/>
                  </a:moveTo>
                  <a:lnTo>
                    <a:pt x="11718" y="6500"/>
                  </a:lnTo>
                  <a:lnTo>
                    <a:pt x="1701" y="12267"/>
                  </a:lnTo>
                  <a:lnTo>
                    <a:pt x="1701" y="9415"/>
                  </a:lnTo>
                  <a:lnTo>
                    <a:pt x="11718" y="3644"/>
                  </a:lnTo>
                  <a:close/>
                  <a:moveTo>
                    <a:pt x="11718" y="8866"/>
                  </a:moveTo>
                  <a:lnTo>
                    <a:pt x="11718" y="11660"/>
                  </a:lnTo>
                  <a:lnTo>
                    <a:pt x="1701" y="17490"/>
                  </a:lnTo>
                  <a:lnTo>
                    <a:pt x="1701" y="14638"/>
                  </a:lnTo>
                  <a:lnTo>
                    <a:pt x="11718" y="8866"/>
                  </a:lnTo>
                  <a:close/>
                  <a:moveTo>
                    <a:pt x="11718" y="14031"/>
                  </a:moveTo>
                  <a:lnTo>
                    <a:pt x="11718" y="16882"/>
                  </a:lnTo>
                  <a:lnTo>
                    <a:pt x="1701" y="22712"/>
                  </a:lnTo>
                  <a:lnTo>
                    <a:pt x="1701" y="19861"/>
                  </a:lnTo>
                  <a:lnTo>
                    <a:pt x="11718" y="14031"/>
                  </a:lnTo>
                  <a:close/>
                  <a:moveTo>
                    <a:pt x="11718" y="19253"/>
                  </a:moveTo>
                  <a:lnTo>
                    <a:pt x="11718" y="22105"/>
                  </a:lnTo>
                  <a:lnTo>
                    <a:pt x="1701" y="27877"/>
                  </a:lnTo>
                  <a:lnTo>
                    <a:pt x="1701" y="25020"/>
                  </a:lnTo>
                  <a:lnTo>
                    <a:pt x="11718" y="19253"/>
                  </a:lnTo>
                  <a:close/>
                  <a:moveTo>
                    <a:pt x="11718" y="24413"/>
                  </a:moveTo>
                  <a:lnTo>
                    <a:pt x="11718" y="27269"/>
                  </a:lnTo>
                  <a:lnTo>
                    <a:pt x="1701" y="33099"/>
                  </a:lnTo>
                  <a:lnTo>
                    <a:pt x="1701" y="30243"/>
                  </a:lnTo>
                  <a:lnTo>
                    <a:pt x="11718" y="24413"/>
                  </a:lnTo>
                  <a:close/>
                  <a:moveTo>
                    <a:pt x="11718" y="29635"/>
                  </a:moveTo>
                  <a:lnTo>
                    <a:pt x="11718" y="32492"/>
                  </a:lnTo>
                  <a:lnTo>
                    <a:pt x="1701" y="38259"/>
                  </a:lnTo>
                  <a:lnTo>
                    <a:pt x="1701" y="35465"/>
                  </a:lnTo>
                  <a:lnTo>
                    <a:pt x="11718" y="29635"/>
                  </a:lnTo>
                  <a:close/>
                  <a:moveTo>
                    <a:pt x="11718" y="34858"/>
                  </a:moveTo>
                  <a:lnTo>
                    <a:pt x="11718" y="37651"/>
                  </a:lnTo>
                  <a:lnTo>
                    <a:pt x="1701" y="43481"/>
                  </a:lnTo>
                  <a:lnTo>
                    <a:pt x="1701" y="40629"/>
                  </a:lnTo>
                  <a:lnTo>
                    <a:pt x="11718" y="34858"/>
                  </a:lnTo>
                  <a:close/>
                  <a:moveTo>
                    <a:pt x="11718" y="40022"/>
                  </a:moveTo>
                  <a:lnTo>
                    <a:pt x="11718" y="42874"/>
                  </a:lnTo>
                  <a:lnTo>
                    <a:pt x="1701" y="48704"/>
                  </a:lnTo>
                  <a:lnTo>
                    <a:pt x="1701" y="45852"/>
                  </a:lnTo>
                  <a:lnTo>
                    <a:pt x="11718" y="40022"/>
                  </a:lnTo>
                  <a:close/>
                  <a:moveTo>
                    <a:pt x="11718" y="44939"/>
                  </a:moveTo>
                  <a:lnTo>
                    <a:pt x="11718" y="92671"/>
                  </a:lnTo>
                  <a:lnTo>
                    <a:pt x="10324" y="93463"/>
                  </a:lnTo>
                  <a:lnTo>
                    <a:pt x="9168" y="94128"/>
                  </a:lnTo>
                  <a:lnTo>
                    <a:pt x="9168" y="46396"/>
                  </a:lnTo>
                  <a:lnTo>
                    <a:pt x="11053" y="45366"/>
                  </a:lnTo>
                  <a:lnTo>
                    <a:pt x="11718" y="44939"/>
                  </a:lnTo>
                  <a:close/>
                  <a:moveTo>
                    <a:pt x="8017" y="47125"/>
                  </a:moveTo>
                  <a:lnTo>
                    <a:pt x="8017" y="94857"/>
                  </a:lnTo>
                  <a:lnTo>
                    <a:pt x="6438" y="95707"/>
                  </a:lnTo>
                  <a:lnTo>
                    <a:pt x="5466" y="96315"/>
                  </a:lnTo>
                  <a:lnTo>
                    <a:pt x="5466" y="48582"/>
                  </a:lnTo>
                  <a:lnTo>
                    <a:pt x="8017" y="47125"/>
                  </a:lnTo>
                  <a:close/>
                  <a:moveTo>
                    <a:pt x="4251" y="49253"/>
                  </a:moveTo>
                  <a:lnTo>
                    <a:pt x="4251" y="96985"/>
                  </a:lnTo>
                  <a:lnTo>
                    <a:pt x="1701" y="98501"/>
                  </a:lnTo>
                  <a:lnTo>
                    <a:pt x="1701" y="50769"/>
                  </a:lnTo>
                  <a:lnTo>
                    <a:pt x="2974" y="49982"/>
                  </a:lnTo>
                  <a:lnTo>
                    <a:pt x="4251" y="49253"/>
                  </a:lnTo>
                  <a:close/>
                  <a:moveTo>
                    <a:pt x="13482" y="0"/>
                  </a:moveTo>
                  <a:lnTo>
                    <a:pt x="0" y="7773"/>
                  </a:lnTo>
                  <a:lnTo>
                    <a:pt x="0" y="101780"/>
                  </a:lnTo>
                  <a:lnTo>
                    <a:pt x="13482" y="94007"/>
                  </a:lnTo>
                  <a:lnTo>
                    <a:pt x="134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40"/>
            <p:cNvSpPr/>
            <p:nvPr/>
          </p:nvSpPr>
          <p:spPr>
            <a:xfrm>
              <a:off x="5141725" y="2794750"/>
              <a:ext cx="63800" cy="1229775"/>
            </a:xfrm>
            <a:custGeom>
              <a:rect b="b" l="l" r="r" t="t"/>
              <a:pathLst>
                <a:path extrusionOk="0" h="49191" w="2552">
                  <a:moveTo>
                    <a:pt x="2551" y="1"/>
                  </a:moveTo>
                  <a:lnTo>
                    <a:pt x="1886" y="428"/>
                  </a:lnTo>
                  <a:lnTo>
                    <a:pt x="1" y="1458"/>
                  </a:lnTo>
                  <a:lnTo>
                    <a:pt x="1" y="49190"/>
                  </a:lnTo>
                  <a:lnTo>
                    <a:pt x="1157" y="48525"/>
                  </a:lnTo>
                  <a:lnTo>
                    <a:pt x="2551" y="47733"/>
                  </a:lnTo>
                  <a:lnTo>
                    <a:pt x="25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40"/>
            <p:cNvSpPr/>
            <p:nvPr/>
          </p:nvSpPr>
          <p:spPr>
            <a:xfrm>
              <a:off x="5170650" y="3988050"/>
              <a:ext cx="34875" cy="19825"/>
            </a:xfrm>
            <a:custGeom>
              <a:rect b="b" l="l" r="r" t="t"/>
              <a:pathLst>
                <a:path extrusionOk="0" h="793" w="1395">
                  <a:moveTo>
                    <a:pt x="1394" y="1"/>
                  </a:moveTo>
                  <a:lnTo>
                    <a:pt x="1394" y="1"/>
                  </a:lnTo>
                  <a:lnTo>
                    <a:pt x="0" y="793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40"/>
            <p:cNvSpPr/>
            <p:nvPr/>
          </p:nvSpPr>
          <p:spPr>
            <a:xfrm>
              <a:off x="5141725" y="2805450"/>
              <a:ext cx="47150" cy="1219075"/>
            </a:xfrm>
            <a:custGeom>
              <a:rect b="b" l="l" r="r" t="t"/>
              <a:pathLst>
                <a:path extrusionOk="0" h="48763" w="1886">
                  <a:moveTo>
                    <a:pt x="1886" y="0"/>
                  </a:moveTo>
                  <a:lnTo>
                    <a:pt x="1" y="1030"/>
                  </a:lnTo>
                  <a:lnTo>
                    <a:pt x="1" y="48762"/>
                  </a:lnTo>
                  <a:lnTo>
                    <a:pt x="1" y="48762"/>
                  </a:lnTo>
                  <a:lnTo>
                    <a:pt x="1" y="103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40"/>
            <p:cNvSpPr/>
            <p:nvPr/>
          </p:nvSpPr>
          <p:spPr>
            <a:xfrm>
              <a:off x="5049175" y="2849400"/>
              <a:ext cx="63800" cy="1229775"/>
            </a:xfrm>
            <a:custGeom>
              <a:rect b="b" l="l" r="r" t="t"/>
              <a:pathLst>
                <a:path extrusionOk="0" h="49191" w="2552">
                  <a:moveTo>
                    <a:pt x="2552" y="1"/>
                  </a:moveTo>
                  <a:lnTo>
                    <a:pt x="1" y="1458"/>
                  </a:lnTo>
                  <a:lnTo>
                    <a:pt x="1" y="49191"/>
                  </a:lnTo>
                  <a:lnTo>
                    <a:pt x="973" y="48583"/>
                  </a:lnTo>
                  <a:lnTo>
                    <a:pt x="2552" y="47733"/>
                  </a:lnTo>
                  <a:lnTo>
                    <a:pt x="25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40"/>
            <p:cNvSpPr/>
            <p:nvPr/>
          </p:nvSpPr>
          <p:spPr>
            <a:xfrm>
              <a:off x="5049175" y="2849400"/>
              <a:ext cx="63800" cy="36475"/>
            </a:xfrm>
            <a:custGeom>
              <a:rect b="b" l="l" r="r" t="t"/>
              <a:pathLst>
                <a:path extrusionOk="0" h="1459" w="2552">
                  <a:moveTo>
                    <a:pt x="2552" y="1"/>
                  </a:moveTo>
                  <a:lnTo>
                    <a:pt x="1" y="1458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40"/>
            <p:cNvSpPr/>
            <p:nvPr/>
          </p:nvSpPr>
          <p:spPr>
            <a:xfrm>
              <a:off x="5049175" y="4063975"/>
              <a:ext cx="24325" cy="15200"/>
            </a:xfrm>
            <a:custGeom>
              <a:rect b="b" l="l" r="r" t="t"/>
              <a:pathLst>
                <a:path extrusionOk="0" h="608" w="973">
                  <a:moveTo>
                    <a:pt x="1" y="608"/>
                  </a:moveTo>
                  <a:lnTo>
                    <a:pt x="973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4955050" y="2902600"/>
              <a:ext cx="63800" cy="1231225"/>
            </a:xfrm>
            <a:custGeom>
              <a:rect b="b" l="l" r="r" t="t"/>
              <a:pathLst>
                <a:path extrusionOk="0" h="49249" w="2552">
                  <a:moveTo>
                    <a:pt x="2551" y="1"/>
                  </a:moveTo>
                  <a:lnTo>
                    <a:pt x="1274" y="730"/>
                  </a:lnTo>
                  <a:lnTo>
                    <a:pt x="1" y="1517"/>
                  </a:lnTo>
                  <a:lnTo>
                    <a:pt x="1" y="49249"/>
                  </a:lnTo>
                  <a:lnTo>
                    <a:pt x="2551" y="47733"/>
                  </a:lnTo>
                  <a:lnTo>
                    <a:pt x="25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4986875" y="2902600"/>
              <a:ext cx="31975" cy="1193325"/>
            </a:xfrm>
            <a:custGeom>
              <a:rect b="b" l="l" r="r" t="t"/>
              <a:pathLst>
                <a:path extrusionOk="0" h="47733" w="1279">
                  <a:moveTo>
                    <a:pt x="1278" y="1"/>
                  </a:moveTo>
                  <a:lnTo>
                    <a:pt x="1278" y="47733"/>
                  </a:lnTo>
                  <a:lnTo>
                    <a:pt x="1278" y="47733"/>
                  </a:lnTo>
                  <a:lnTo>
                    <a:pt x="1278" y="1"/>
                  </a:lnTo>
                  <a:lnTo>
                    <a:pt x="1" y="73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4955050" y="2940500"/>
              <a:ext cx="25" cy="1193325"/>
            </a:xfrm>
            <a:custGeom>
              <a:rect b="b" l="l" r="r" t="t"/>
              <a:pathLst>
                <a:path extrusionOk="0" h="47733" w="1">
                  <a:moveTo>
                    <a:pt x="1" y="1"/>
                  </a:moveTo>
                  <a:lnTo>
                    <a:pt x="1" y="47733"/>
                  </a:lnTo>
                  <a:lnTo>
                    <a:pt x="1" y="47733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4575500" y="1476950"/>
              <a:ext cx="674125" cy="388700"/>
            </a:xfrm>
            <a:custGeom>
              <a:rect b="b" l="l" r="r" t="t"/>
              <a:pathLst>
                <a:path extrusionOk="0" h="15548" w="26965">
                  <a:moveTo>
                    <a:pt x="13419" y="1"/>
                  </a:moveTo>
                  <a:lnTo>
                    <a:pt x="1" y="7774"/>
                  </a:lnTo>
                  <a:lnTo>
                    <a:pt x="13482" y="15547"/>
                  </a:lnTo>
                  <a:lnTo>
                    <a:pt x="26964" y="7774"/>
                  </a:lnTo>
                  <a:lnTo>
                    <a:pt x="13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4757700" y="1367650"/>
              <a:ext cx="154875" cy="403875"/>
            </a:xfrm>
            <a:custGeom>
              <a:rect b="b" l="l" r="r" t="t"/>
              <a:pathLst>
                <a:path extrusionOk="0" h="16155" w="6195">
                  <a:moveTo>
                    <a:pt x="0" y="1"/>
                  </a:moveTo>
                  <a:lnTo>
                    <a:pt x="0" y="12574"/>
                  </a:lnTo>
                  <a:lnTo>
                    <a:pt x="6194" y="16154"/>
                  </a:lnTo>
                  <a:lnTo>
                    <a:pt x="6194" y="35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4912550" y="1367650"/>
              <a:ext cx="153300" cy="403875"/>
            </a:xfrm>
            <a:custGeom>
              <a:rect b="b" l="l" r="r" t="t"/>
              <a:pathLst>
                <a:path extrusionOk="0" h="16155" w="6132">
                  <a:moveTo>
                    <a:pt x="6132" y="1"/>
                  </a:moveTo>
                  <a:lnTo>
                    <a:pt x="0" y="3586"/>
                  </a:lnTo>
                  <a:lnTo>
                    <a:pt x="0" y="16154"/>
                  </a:lnTo>
                  <a:lnTo>
                    <a:pt x="6132" y="12574"/>
                  </a:lnTo>
                  <a:lnTo>
                    <a:pt x="61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4757700" y="1276550"/>
              <a:ext cx="308150" cy="180750"/>
            </a:xfrm>
            <a:custGeom>
              <a:rect b="b" l="l" r="r" t="t"/>
              <a:pathLst>
                <a:path extrusionOk="0" h="7230" w="12326">
                  <a:moveTo>
                    <a:pt x="6194" y="1"/>
                  </a:moveTo>
                  <a:lnTo>
                    <a:pt x="0" y="3645"/>
                  </a:lnTo>
                  <a:lnTo>
                    <a:pt x="6194" y="7230"/>
                  </a:lnTo>
                  <a:lnTo>
                    <a:pt x="12326" y="3645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1727375" y="1314575"/>
              <a:ext cx="337075" cy="2544525"/>
            </a:xfrm>
            <a:custGeom>
              <a:rect b="b" l="l" r="r" t="t"/>
              <a:pathLst>
                <a:path extrusionOk="0" h="101781" w="13483">
                  <a:moveTo>
                    <a:pt x="1701" y="3644"/>
                  </a:moveTo>
                  <a:lnTo>
                    <a:pt x="11782" y="9411"/>
                  </a:lnTo>
                  <a:lnTo>
                    <a:pt x="11782" y="12268"/>
                  </a:lnTo>
                  <a:lnTo>
                    <a:pt x="1701" y="6438"/>
                  </a:lnTo>
                  <a:lnTo>
                    <a:pt x="1701" y="3644"/>
                  </a:lnTo>
                  <a:close/>
                  <a:moveTo>
                    <a:pt x="1701" y="8804"/>
                  </a:moveTo>
                  <a:lnTo>
                    <a:pt x="11782" y="14633"/>
                  </a:lnTo>
                  <a:lnTo>
                    <a:pt x="11782" y="17490"/>
                  </a:lnTo>
                  <a:lnTo>
                    <a:pt x="1701" y="11660"/>
                  </a:lnTo>
                  <a:lnTo>
                    <a:pt x="1701" y="8804"/>
                  </a:lnTo>
                  <a:close/>
                  <a:moveTo>
                    <a:pt x="1701" y="14026"/>
                  </a:moveTo>
                  <a:lnTo>
                    <a:pt x="11782" y="19798"/>
                  </a:lnTo>
                  <a:lnTo>
                    <a:pt x="11782" y="22650"/>
                  </a:lnTo>
                  <a:lnTo>
                    <a:pt x="1701" y="16883"/>
                  </a:lnTo>
                  <a:lnTo>
                    <a:pt x="1701" y="14026"/>
                  </a:lnTo>
                  <a:close/>
                  <a:moveTo>
                    <a:pt x="1701" y="19190"/>
                  </a:moveTo>
                  <a:lnTo>
                    <a:pt x="11782" y="25020"/>
                  </a:lnTo>
                  <a:lnTo>
                    <a:pt x="11782" y="27872"/>
                  </a:lnTo>
                  <a:lnTo>
                    <a:pt x="1701" y="22042"/>
                  </a:lnTo>
                  <a:lnTo>
                    <a:pt x="1701" y="19190"/>
                  </a:lnTo>
                  <a:close/>
                  <a:moveTo>
                    <a:pt x="1701" y="24413"/>
                  </a:moveTo>
                  <a:lnTo>
                    <a:pt x="11782" y="30243"/>
                  </a:lnTo>
                  <a:lnTo>
                    <a:pt x="11782" y="33036"/>
                  </a:lnTo>
                  <a:lnTo>
                    <a:pt x="1701" y="27265"/>
                  </a:lnTo>
                  <a:lnTo>
                    <a:pt x="1701" y="24413"/>
                  </a:lnTo>
                  <a:close/>
                  <a:moveTo>
                    <a:pt x="1701" y="29636"/>
                  </a:moveTo>
                  <a:lnTo>
                    <a:pt x="11782" y="35402"/>
                  </a:lnTo>
                  <a:lnTo>
                    <a:pt x="11782" y="38259"/>
                  </a:lnTo>
                  <a:lnTo>
                    <a:pt x="1701" y="32429"/>
                  </a:lnTo>
                  <a:lnTo>
                    <a:pt x="1701" y="29636"/>
                  </a:lnTo>
                  <a:close/>
                  <a:moveTo>
                    <a:pt x="1701" y="34795"/>
                  </a:moveTo>
                  <a:lnTo>
                    <a:pt x="11782" y="40625"/>
                  </a:lnTo>
                  <a:lnTo>
                    <a:pt x="11782" y="43482"/>
                  </a:lnTo>
                  <a:lnTo>
                    <a:pt x="1701" y="37652"/>
                  </a:lnTo>
                  <a:lnTo>
                    <a:pt x="1701" y="34795"/>
                  </a:lnTo>
                  <a:close/>
                  <a:moveTo>
                    <a:pt x="1701" y="40018"/>
                  </a:moveTo>
                  <a:lnTo>
                    <a:pt x="11782" y="45789"/>
                  </a:lnTo>
                  <a:lnTo>
                    <a:pt x="11782" y="48641"/>
                  </a:lnTo>
                  <a:lnTo>
                    <a:pt x="1701" y="42874"/>
                  </a:lnTo>
                  <a:lnTo>
                    <a:pt x="1701" y="40018"/>
                  </a:lnTo>
                  <a:close/>
                  <a:moveTo>
                    <a:pt x="1701" y="44939"/>
                  </a:moveTo>
                  <a:lnTo>
                    <a:pt x="4251" y="46397"/>
                  </a:lnTo>
                  <a:lnTo>
                    <a:pt x="4251" y="94129"/>
                  </a:lnTo>
                  <a:lnTo>
                    <a:pt x="1701" y="92671"/>
                  </a:lnTo>
                  <a:lnTo>
                    <a:pt x="1701" y="44939"/>
                  </a:lnTo>
                  <a:close/>
                  <a:moveTo>
                    <a:pt x="5466" y="47062"/>
                  </a:moveTo>
                  <a:lnTo>
                    <a:pt x="8017" y="48583"/>
                  </a:lnTo>
                  <a:lnTo>
                    <a:pt x="8017" y="96315"/>
                  </a:lnTo>
                  <a:lnTo>
                    <a:pt x="5466" y="94794"/>
                  </a:lnTo>
                  <a:lnTo>
                    <a:pt x="5466" y="47062"/>
                  </a:lnTo>
                  <a:close/>
                  <a:moveTo>
                    <a:pt x="9231" y="49248"/>
                  </a:moveTo>
                  <a:lnTo>
                    <a:pt x="11782" y="50706"/>
                  </a:lnTo>
                  <a:lnTo>
                    <a:pt x="11782" y="98438"/>
                  </a:lnTo>
                  <a:lnTo>
                    <a:pt x="9231" y="96980"/>
                  </a:lnTo>
                  <a:lnTo>
                    <a:pt x="9231" y="49248"/>
                  </a:lnTo>
                  <a:close/>
                  <a:moveTo>
                    <a:pt x="1" y="0"/>
                  </a:moveTo>
                  <a:lnTo>
                    <a:pt x="1" y="94007"/>
                  </a:lnTo>
                  <a:lnTo>
                    <a:pt x="13482" y="101780"/>
                  </a:lnTo>
                  <a:lnTo>
                    <a:pt x="13482" y="77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1958150" y="2545775"/>
              <a:ext cx="63775" cy="1229750"/>
            </a:xfrm>
            <a:custGeom>
              <a:rect b="b" l="l" r="r" t="t"/>
              <a:pathLst>
                <a:path extrusionOk="0" h="49190" w="2551">
                  <a:moveTo>
                    <a:pt x="0" y="0"/>
                  </a:moveTo>
                  <a:lnTo>
                    <a:pt x="0" y="47732"/>
                  </a:lnTo>
                  <a:lnTo>
                    <a:pt x="2551" y="49190"/>
                  </a:lnTo>
                  <a:lnTo>
                    <a:pt x="2551" y="14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1769875" y="2315000"/>
              <a:ext cx="252050" cy="215625"/>
            </a:xfrm>
            <a:custGeom>
              <a:rect b="b" l="l" r="r" t="t"/>
              <a:pathLst>
                <a:path extrusionOk="0" h="8625" w="10082">
                  <a:moveTo>
                    <a:pt x="1" y="1"/>
                  </a:moveTo>
                  <a:lnTo>
                    <a:pt x="1" y="2857"/>
                  </a:lnTo>
                  <a:lnTo>
                    <a:pt x="10082" y="8624"/>
                  </a:lnTo>
                  <a:lnTo>
                    <a:pt x="10082" y="57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1769875" y="2184450"/>
              <a:ext cx="252050" cy="217175"/>
            </a:xfrm>
            <a:custGeom>
              <a:rect b="b" l="l" r="r" t="t"/>
              <a:pathLst>
                <a:path extrusionOk="0" h="8687" w="10082">
                  <a:moveTo>
                    <a:pt x="1" y="0"/>
                  </a:moveTo>
                  <a:lnTo>
                    <a:pt x="1" y="2857"/>
                  </a:lnTo>
                  <a:lnTo>
                    <a:pt x="10082" y="8687"/>
                  </a:lnTo>
                  <a:lnTo>
                    <a:pt x="10082" y="58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1769875" y="2055450"/>
              <a:ext cx="252050" cy="215625"/>
            </a:xfrm>
            <a:custGeom>
              <a:rect b="b" l="l" r="r" t="t"/>
              <a:pathLst>
                <a:path extrusionOk="0" h="8625" w="10082">
                  <a:moveTo>
                    <a:pt x="1" y="1"/>
                  </a:moveTo>
                  <a:lnTo>
                    <a:pt x="1" y="2794"/>
                  </a:lnTo>
                  <a:lnTo>
                    <a:pt x="10082" y="8624"/>
                  </a:lnTo>
                  <a:lnTo>
                    <a:pt x="10082" y="57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40"/>
            <p:cNvSpPr/>
            <p:nvPr/>
          </p:nvSpPr>
          <p:spPr>
            <a:xfrm>
              <a:off x="1769875" y="1924900"/>
              <a:ext cx="252050" cy="215600"/>
            </a:xfrm>
            <a:custGeom>
              <a:rect b="b" l="l" r="r" t="t"/>
              <a:pathLst>
                <a:path extrusionOk="0" h="8624" w="10082">
                  <a:moveTo>
                    <a:pt x="1" y="0"/>
                  </a:moveTo>
                  <a:lnTo>
                    <a:pt x="1" y="2852"/>
                  </a:lnTo>
                  <a:lnTo>
                    <a:pt x="10082" y="8623"/>
                  </a:lnTo>
                  <a:lnTo>
                    <a:pt x="10082" y="58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40"/>
            <p:cNvSpPr/>
            <p:nvPr/>
          </p:nvSpPr>
          <p:spPr>
            <a:xfrm>
              <a:off x="1769875" y="1794325"/>
              <a:ext cx="252050" cy="217075"/>
            </a:xfrm>
            <a:custGeom>
              <a:rect b="b" l="l" r="r" t="t"/>
              <a:pathLst>
                <a:path extrusionOk="0" h="8683" w="10082">
                  <a:moveTo>
                    <a:pt x="1" y="0"/>
                  </a:moveTo>
                  <a:lnTo>
                    <a:pt x="1" y="2852"/>
                  </a:lnTo>
                  <a:lnTo>
                    <a:pt x="10082" y="8682"/>
                  </a:lnTo>
                  <a:lnTo>
                    <a:pt x="10082" y="58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1769875" y="1665225"/>
              <a:ext cx="252050" cy="215600"/>
            </a:xfrm>
            <a:custGeom>
              <a:rect b="b" l="l" r="r" t="t"/>
              <a:pathLst>
                <a:path extrusionOk="0" h="8624" w="10082">
                  <a:moveTo>
                    <a:pt x="1" y="0"/>
                  </a:moveTo>
                  <a:lnTo>
                    <a:pt x="1" y="2857"/>
                  </a:lnTo>
                  <a:lnTo>
                    <a:pt x="10082" y="8624"/>
                  </a:lnTo>
                  <a:lnTo>
                    <a:pt x="10082" y="57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1769875" y="1534650"/>
              <a:ext cx="252050" cy="217200"/>
            </a:xfrm>
            <a:custGeom>
              <a:rect b="b" l="l" r="r" t="t"/>
              <a:pathLst>
                <a:path extrusionOk="0" h="8688" w="10082">
                  <a:moveTo>
                    <a:pt x="1" y="1"/>
                  </a:moveTo>
                  <a:lnTo>
                    <a:pt x="1" y="2857"/>
                  </a:lnTo>
                  <a:lnTo>
                    <a:pt x="10082" y="8687"/>
                  </a:lnTo>
                  <a:lnTo>
                    <a:pt x="10082" y="58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1769875" y="1405675"/>
              <a:ext cx="252050" cy="215600"/>
            </a:xfrm>
            <a:custGeom>
              <a:rect b="b" l="l" r="r" t="t"/>
              <a:pathLst>
                <a:path extrusionOk="0" h="8624" w="10082">
                  <a:moveTo>
                    <a:pt x="1" y="0"/>
                  </a:moveTo>
                  <a:lnTo>
                    <a:pt x="1" y="2794"/>
                  </a:lnTo>
                  <a:lnTo>
                    <a:pt x="10082" y="8624"/>
                  </a:lnTo>
                  <a:lnTo>
                    <a:pt x="10082" y="57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1864025" y="2491125"/>
              <a:ext cx="63775" cy="1231325"/>
            </a:xfrm>
            <a:custGeom>
              <a:rect b="b" l="l" r="r" t="t"/>
              <a:pathLst>
                <a:path extrusionOk="0" h="49253" w="2551">
                  <a:moveTo>
                    <a:pt x="0" y="0"/>
                  </a:moveTo>
                  <a:lnTo>
                    <a:pt x="0" y="47732"/>
                  </a:lnTo>
                  <a:lnTo>
                    <a:pt x="2551" y="49253"/>
                  </a:lnTo>
                  <a:lnTo>
                    <a:pt x="2551" y="15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1769875" y="2438050"/>
              <a:ext cx="63800" cy="1229750"/>
            </a:xfrm>
            <a:custGeom>
              <a:rect b="b" l="l" r="r" t="t"/>
              <a:pathLst>
                <a:path extrusionOk="0" h="49190" w="2552">
                  <a:moveTo>
                    <a:pt x="1" y="0"/>
                  </a:moveTo>
                  <a:lnTo>
                    <a:pt x="1" y="47732"/>
                  </a:lnTo>
                  <a:lnTo>
                    <a:pt x="2551" y="49190"/>
                  </a:lnTo>
                  <a:lnTo>
                    <a:pt x="2551" y="14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40"/>
            <p:cNvSpPr/>
            <p:nvPr/>
          </p:nvSpPr>
          <p:spPr>
            <a:xfrm>
              <a:off x="2064425" y="1314575"/>
              <a:ext cx="337050" cy="2544525"/>
            </a:xfrm>
            <a:custGeom>
              <a:rect b="b" l="l" r="r" t="t"/>
              <a:pathLst>
                <a:path extrusionOk="0" h="101781" w="13482">
                  <a:moveTo>
                    <a:pt x="11781" y="3644"/>
                  </a:moveTo>
                  <a:lnTo>
                    <a:pt x="11781" y="6438"/>
                  </a:lnTo>
                  <a:lnTo>
                    <a:pt x="1700" y="12268"/>
                  </a:lnTo>
                  <a:lnTo>
                    <a:pt x="1700" y="9411"/>
                  </a:lnTo>
                  <a:lnTo>
                    <a:pt x="11781" y="3644"/>
                  </a:lnTo>
                  <a:close/>
                  <a:moveTo>
                    <a:pt x="11781" y="8804"/>
                  </a:moveTo>
                  <a:lnTo>
                    <a:pt x="11781" y="11660"/>
                  </a:lnTo>
                  <a:lnTo>
                    <a:pt x="1700" y="17490"/>
                  </a:lnTo>
                  <a:lnTo>
                    <a:pt x="1700" y="14633"/>
                  </a:lnTo>
                  <a:lnTo>
                    <a:pt x="11781" y="8804"/>
                  </a:lnTo>
                  <a:close/>
                  <a:moveTo>
                    <a:pt x="11781" y="14026"/>
                  </a:moveTo>
                  <a:lnTo>
                    <a:pt x="11781" y="16883"/>
                  </a:lnTo>
                  <a:lnTo>
                    <a:pt x="1700" y="22650"/>
                  </a:lnTo>
                  <a:lnTo>
                    <a:pt x="1700" y="19798"/>
                  </a:lnTo>
                  <a:lnTo>
                    <a:pt x="11781" y="14026"/>
                  </a:lnTo>
                  <a:close/>
                  <a:moveTo>
                    <a:pt x="11781" y="19190"/>
                  </a:moveTo>
                  <a:lnTo>
                    <a:pt x="11781" y="22042"/>
                  </a:lnTo>
                  <a:lnTo>
                    <a:pt x="1700" y="27872"/>
                  </a:lnTo>
                  <a:lnTo>
                    <a:pt x="1700" y="25020"/>
                  </a:lnTo>
                  <a:lnTo>
                    <a:pt x="11781" y="19190"/>
                  </a:lnTo>
                  <a:close/>
                  <a:moveTo>
                    <a:pt x="11781" y="24413"/>
                  </a:moveTo>
                  <a:lnTo>
                    <a:pt x="11781" y="27265"/>
                  </a:lnTo>
                  <a:lnTo>
                    <a:pt x="1700" y="33036"/>
                  </a:lnTo>
                  <a:lnTo>
                    <a:pt x="1700" y="30243"/>
                  </a:lnTo>
                  <a:lnTo>
                    <a:pt x="11781" y="24413"/>
                  </a:lnTo>
                  <a:close/>
                  <a:moveTo>
                    <a:pt x="11781" y="29636"/>
                  </a:moveTo>
                  <a:lnTo>
                    <a:pt x="11781" y="32429"/>
                  </a:lnTo>
                  <a:lnTo>
                    <a:pt x="1700" y="38259"/>
                  </a:lnTo>
                  <a:lnTo>
                    <a:pt x="1700" y="35402"/>
                  </a:lnTo>
                  <a:lnTo>
                    <a:pt x="11781" y="29636"/>
                  </a:lnTo>
                  <a:close/>
                  <a:moveTo>
                    <a:pt x="11781" y="34795"/>
                  </a:moveTo>
                  <a:lnTo>
                    <a:pt x="11781" y="37652"/>
                  </a:lnTo>
                  <a:lnTo>
                    <a:pt x="1700" y="43482"/>
                  </a:lnTo>
                  <a:lnTo>
                    <a:pt x="1700" y="40625"/>
                  </a:lnTo>
                  <a:lnTo>
                    <a:pt x="11781" y="34795"/>
                  </a:lnTo>
                  <a:close/>
                  <a:moveTo>
                    <a:pt x="11781" y="40018"/>
                  </a:moveTo>
                  <a:lnTo>
                    <a:pt x="11781" y="42874"/>
                  </a:lnTo>
                  <a:lnTo>
                    <a:pt x="1700" y="48641"/>
                  </a:lnTo>
                  <a:lnTo>
                    <a:pt x="1700" y="45789"/>
                  </a:lnTo>
                  <a:lnTo>
                    <a:pt x="11781" y="40018"/>
                  </a:lnTo>
                  <a:close/>
                  <a:moveTo>
                    <a:pt x="11781" y="44939"/>
                  </a:moveTo>
                  <a:lnTo>
                    <a:pt x="11781" y="92671"/>
                  </a:lnTo>
                  <a:lnTo>
                    <a:pt x="9231" y="94129"/>
                  </a:lnTo>
                  <a:lnTo>
                    <a:pt x="9231" y="46397"/>
                  </a:lnTo>
                  <a:lnTo>
                    <a:pt x="11781" y="44939"/>
                  </a:lnTo>
                  <a:close/>
                  <a:moveTo>
                    <a:pt x="8016" y="47062"/>
                  </a:moveTo>
                  <a:lnTo>
                    <a:pt x="8016" y="94794"/>
                  </a:lnTo>
                  <a:lnTo>
                    <a:pt x="5466" y="96315"/>
                  </a:lnTo>
                  <a:lnTo>
                    <a:pt x="5466" y="48583"/>
                  </a:lnTo>
                  <a:lnTo>
                    <a:pt x="8016" y="47062"/>
                  </a:lnTo>
                  <a:close/>
                  <a:moveTo>
                    <a:pt x="4251" y="49248"/>
                  </a:moveTo>
                  <a:lnTo>
                    <a:pt x="4251" y="96980"/>
                  </a:lnTo>
                  <a:lnTo>
                    <a:pt x="1700" y="98438"/>
                  </a:lnTo>
                  <a:lnTo>
                    <a:pt x="1700" y="50706"/>
                  </a:lnTo>
                  <a:lnTo>
                    <a:pt x="4251" y="49248"/>
                  </a:lnTo>
                  <a:close/>
                  <a:moveTo>
                    <a:pt x="13482" y="0"/>
                  </a:moveTo>
                  <a:lnTo>
                    <a:pt x="0" y="7774"/>
                  </a:lnTo>
                  <a:lnTo>
                    <a:pt x="0" y="101780"/>
                  </a:lnTo>
                  <a:lnTo>
                    <a:pt x="13482" y="94007"/>
                  </a:lnTo>
                  <a:lnTo>
                    <a:pt x="134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2295175" y="2438050"/>
              <a:ext cx="63800" cy="1229750"/>
            </a:xfrm>
            <a:custGeom>
              <a:rect b="b" l="l" r="r" t="t"/>
              <a:pathLst>
                <a:path extrusionOk="0" h="49190" w="2552">
                  <a:moveTo>
                    <a:pt x="2551" y="0"/>
                  </a:moveTo>
                  <a:lnTo>
                    <a:pt x="1" y="1458"/>
                  </a:lnTo>
                  <a:lnTo>
                    <a:pt x="1" y="49190"/>
                  </a:lnTo>
                  <a:lnTo>
                    <a:pt x="2551" y="47732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2106925" y="2315000"/>
              <a:ext cx="252050" cy="215625"/>
            </a:xfrm>
            <a:custGeom>
              <a:rect b="b" l="l" r="r" t="t"/>
              <a:pathLst>
                <a:path extrusionOk="0" h="8625" w="10082">
                  <a:moveTo>
                    <a:pt x="10081" y="1"/>
                  </a:moveTo>
                  <a:lnTo>
                    <a:pt x="0" y="5772"/>
                  </a:lnTo>
                  <a:lnTo>
                    <a:pt x="0" y="8624"/>
                  </a:lnTo>
                  <a:lnTo>
                    <a:pt x="10081" y="2857"/>
                  </a:lnTo>
                  <a:lnTo>
                    <a:pt x="10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2106925" y="2184450"/>
              <a:ext cx="252050" cy="217175"/>
            </a:xfrm>
            <a:custGeom>
              <a:rect b="b" l="l" r="r" t="t"/>
              <a:pathLst>
                <a:path extrusionOk="0" h="8687" w="10082">
                  <a:moveTo>
                    <a:pt x="10081" y="0"/>
                  </a:moveTo>
                  <a:lnTo>
                    <a:pt x="0" y="5830"/>
                  </a:lnTo>
                  <a:lnTo>
                    <a:pt x="0" y="8687"/>
                  </a:lnTo>
                  <a:lnTo>
                    <a:pt x="10081" y="2857"/>
                  </a:lnTo>
                  <a:lnTo>
                    <a:pt x="10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2106925" y="2055450"/>
              <a:ext cx="252050" cy="215625"/>
            </a:xfrm>
            <a:custGeom>
              <a:rect b="b" l="l" r="r" t="t"/>
              <a:pathLst>
                <a:path extrusionOk="0" h="8625" w="10082">
                  <a:moveTo>
                    <a:pt x="10081" y="1"/>
                  </a:moveTo>
                  <a:lnTo>
                    <a:pt x="0" y="5767"/>
                  </a:lnTo>
                  <a:lnTo>
                    <a:pt x="0" y="8624"/>
                  </a:lnTo>
                  <a:lnTo>
                    <a:pt x="10081" y="2794"/>
                  </a:lnTo>
                  <a:lnTo>
                    <a:pt x="10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2106925" y="1924900"/>
              <a:ext cx="252050" cy="215600"/>
            </a:xfrm>
            <a:custGeom>
              <a:rect b="b" l="l" r="r" t="t"/>
              <a:pathLst>
                <a:path extrusionOk="0" h="8624" w="10082">
                  <a:moveTo>
                    <a:pt x="10081" y="0"/>
                  </a:moveTo>
                  <a:lnTo>
                    <a:pt x="0" y="5830"/>
                  </a:lnTo>
                  <a:lnTo>
                    <a:pt x="0" y="8623"/>
                  </a:lnTo>
                  <a:lnTo>
                    <a:pt x="10081" y="2852"/>
                  </a:lnTo>
                  <a:lnTo>
                    <a:pt x="10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2106925" y="1794325"/>
              <a:ext cx="252050" cy="217075"/>
            </a:xfrm>
            <a:custGeom>
              <a:rect b="b" l="l" r="r" t="t"/>
              <a:pathLst>
                <a:path extrusionOk="0" h="8683" w="10082">
                  <a:moveTo>
                    <a:pt x="10081" y="0"/>
                  </a:moveTo>
                  <a:lnTo>
                    <a:pt x="0" y="5830"/>
                  </a:lnTo>
                  <a:lnTo>
                    <a:pt x="0" y="8682"/>
                  </a:lnTo>
                  <a:lnTo>
                    <a:pt x="10081" y="2852"/>
                  </a:lnTo>
                  <a:lnTo>
                    <a:pt x="10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2106925" y="1665225"/>
              <a:ext cx="252050" cy="215600"/>
            </a:xfrm>
            <a:custGeom>
              <a:rect b="b" l="l" r="r" t="t"/>
              <a:pathLst>
                <a:path extrusionOk="0" h="8624" w="10082">
                  <a:moveTo>
                    <a:pt x="10081" y="0"/>
                  </a:moveTo>
                  <a:lnTo>
                    <a:pt x="0" y="5772"/>
                  </a:lnTo>
                  <a:lnTo>
                    <a:pt x="0" y="8624"/>
                  </a:lnTo>
                  <a:lnTo>
                    <a:pt x="10081" y="2857"/>
                  </a:lnTo>
                  <a:lnTo>
                    <a:pt x="10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2106925" y="1534650"/>
              <a:ext cx="252050" cy="217200"/>
            </a:xfrm>
            <a:custGeom>
              <a:rect b="b" l="l" r="r" t="t"/>
              <a:pathLst>
                <a:path extrusionOk="0" h="8688" w="10082">
                  <a:moveTo>
                    <a:pt x="10081" y="1"/>
                  </a:moveTo>
                  <a:lnTo>
                    <a:pt x="0" y="5830"/>
                  </a:lnTo>
                  <a:lnTo>
                    <a:pt x="0" y="8687"/>
                  </a:lnTo>
                  <a:lnTo>
                    <a:pt x="10081" y="2857"/>
                  </a:lnTo>
                  <a:lnTo>
                    <a:pt x="10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2106925" y="1405675"/>
              <a:ext cx="252050" cy="215600"/>
            </a:xfrm>
            <a:custGeom>
              <a:rect b="b" l="l" r="r" t="t"/>
              <a:pathLst>
                <a:path extrusionOk="0" h="8624" w="10082">
                  <a:moveTo>
                    <a:pt x="10081" y="0"/>
                  </a:moveTo>
                  <a:lnTo>
                    <a:pt x="0" y="5767"/>
                  </a:lnTo>
                  <a:lnTo>
                    <a:pt x="0" y="8624"/>
                  </a:lnTo>
                  <a:lnTo>
                    <a:pt x="10081" y="2794"/>
                  </a:lnTo>
                  <a:lnTo>
                    <a:pt x="10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2201050" y="2491125"/>
              <a:ext cx="63800" cy="1231325"/>
            </a:xfrm>
            <a:custGeom>
              <a:rect b="b" l="l" r="r" t="t"/>
              <a:pathLst>
                <a:path extrusionOk="0" h="49253" w="2552">
                  <a:moveTo>
                    <a:pt x="2551" y="0"/>
                  </a:moveTo>
                  <a:lnTo>
                    <a:pt x="1" y="1521"/>
                  </a:lnTo>
                  <a:lnTo>
                    <a:pt x="1" y="49253"/>
                  </a:lnTo>
                  <a:lnTo>
                    <a:pt x="2551" y="47732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2106925" y="2545775"/>
              <a:ext cx="63800" cy="1229750"/>
            </a:xfrm>
            <a:custGeom>
              <a:rect b="b" l="l" r="r" t="t"/>
              <a:pathLst>
                <a:path extrusionOk="0" h="49190" w="2552">
                  <a:moveTo>
                    <a:pt x="2551" y="0"/>
                  </a:moveTo>
                  <a:lnTo>
                    <a:pt x="0" y="1458"/>
                  </a:lnTo>
                  <a:lnTo>
                    <a:pt x="0" y="49190"/>
                  </a:lnTo>
                  <a:lnTo>
                    <a:pt x="2551" y="47732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1727375" y="1120250"/>
              <a:ext cx="674100" cy="388675"/>
            </a:xfrm>
            <a:custGeom>
              <a:rect b="b" l="l" r="r" t="t"/>
              <a:pathLst>
                <a:path extrusionOk="0" h="15547" w="26964">
                  <a:moveTo>
                    <a:pt x="13482" y="0"/>
                  </a:moveTo>
                  <a:lnTo>
                    <a:pt x="1" y="7773"/>
                  </a:lnTo>
                  <a:lnTo>
                    <a:pt x="13482" y="15547"/>
                  </a:lnTo>
                  <a:lnTo>
                    <a:pt x="26964" y="7773"/>
                  </a:lnTo>
                  <a:lnTo>
                    <a:pt x="134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40"/>
            <p:cNvSpPr/>
            <p:nvPr/>
          </p:nvSpPr>
          <p:spPr>
            <a:xfrm>
              <a:off x="1911025" y="1010925"/>
              <a:ext cx="153425" cy="402300"/>
            </a:xfrm>
            <a:custGeom>
              <a:rect b="b" l="l" r="r" t="t"/>
              <a:pathLst>
                <a:path extrusionOk="0" h="16092" w="6137">
                  <a:moveTo>
                    <a:pt x="0" y="1"/>
                  </a:moveTo>
                  <a:lnTo>
                    <a:pt x="0" y="12569"/>
                  </a:lnTo>
                  <a:lnTo>
                    <a:pt x="6136" y="16091"/>
                  </a:lnTo>
                  <a:lnTo>
                    <a:pt x="6136" y="358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40"/>
            <p:cNvSpPr/>
            <p:nvPr/>
          </p:nvSpPr>
          <p:spPr>
            <a:xfrm>
              <a:off x="2064425" y="1010925"/>
              <a:ext cx="154875" cy="402300"/>
            </a:xfrm>
            <a:custGeom>
              <a:rect b="b" l="l" r="r" t="t"/>
              <a:pathLst>
                <a:path extrusionOk="0" h="16092" w="6195">
                  <a:moveTo>
                    <a:pt x="6194" y="1"/>
                  </a:moveTo>
                  <a:lnTo>
                    <a:pt x="0" y="3581"/>
                  </a:lnTo>
                  <a:lnTo>
                    <a:pt x="0" y="16091"/>
                  </a:lnTo>
                  <a:lnTo>
                    <a:pt x="6194" y="12569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1911025" y="919850"/>
              <a:ext cx="308275" cy="180625"/>
            </a:xfrm>
            <a:custGeom>
              <a:rect b="b" l="l" r="r" t="t"/>
              <a:pathLst>
                <a:path extrusionOk="0" h="7225" w="12331">
                  <a:moveTo>
                    <a:pt x="6136" y="0"/>
                  </a:moveTo>
                  <a:lnTo>
                    <a:pt x="0" y="3644"/>
                  </a:lnTo>
                  <a:lnTo>
                    <a:pt x="6136" y="7224"/>
                  </a:lnTo>
                  <a:lnTo>
                    <a:pt x="12330" y="3644"/>
                  </a:lnTo>
                  <a:lnTo>
                    <a:pt x="6136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2902450" y="3146975"/>
              <a:ext cx="379575" cy="810750"/>
            </a:xfrm>
            <a:custGeom>
              <a:rect b="b" l="l" r="r" t="t"/>
              <a:pathLst>
                <a:path extrusionOk="0" h="32430" w="15183">
                  <a:moveTo>
                    <a:pt x="1517" y="3343"/>
                  </a:moveTo>
                  <a:lnTo>
                    <a:pt x="13662" y="10324"/>
                  </a:lnTo>
                  <a:lnTo>
                    <a:pt x="13662" y="13118"/>
                  </a:lnTo>
                  <a:lnTo>
                    <a:pt x="1517" y="6137"/>
                  </a:lnTo>
                  <a:lnTo>
                    <a:pt x="1517" y="3343"/>
                  </a:lnTo>
                  <a:close/>
                  <a:moveTo>
                    <a:pt x="1517" y="7351"/>
                  </a:moveTo>
                  <a:lnTo>
                    <a:pt x="13662" y="14332"/>
                  </a:lnTo>
                  <a:lnTo>
                    <a:pt x="13662" y="17126"/>
                  </a:lnTo>
                  <a:lnTo>
                    <a:pt x="1517" y="10081"/>
                  </a:lnTo>
                  <a:lnTo>
                    <a:pt x="1517" y="7351"/>
                  </a:lnTo>
                  <a:close/>
                  <a:moveTo>
                    <a:pt x="1517" y="11296"/>
                  </a:moveTo>
                  <a:lnTo>
                    <a:pt x="13662" y="18340"/>
                  </a:lnTo>
                  <a:lnTo>
                    <a:pt x="13662" y="21134"/>
                  </a:lnTo>
                  <a:lnTo>
                    <a:pt x="1517" y="14089"/>
                  </a:lnTo>
                  <a:lnTo>
                    <a:pt x="1517" y="11296"/>
                  </a:lnTo>
                  <a:close/>
                  <a:moveTo>
                    <a:pt x="1" y="1"/>
                  </a:moveTo>
                  <a:lnTo>
                    <a:pt x="1" y="23626"/>
                  </a:lnTo>
                  <a:lnTo>
                    <a:pt x="5039" y="26541"/>
                  </a:lnTo>
                  <a:lnTo>
                    <a:pt x="5039" y="17796"/>
                  </a:lnTo>
                  <a:lnTo>
                    <a:pt x="10140" y="20711"/>
                  </a:lnTo>
                  <a:lnTo>
                    <a:pt x="10140" y="29514"/>
                  </a:lnTo>
                  <a:lnTo>
                    <a:pt x="15183" y="32429"/>
                  </a:lnTo>
                  <a:lnTo>
                    <a:pt x="15183" y="88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2940350" y="3429350"/>
              <a:ext cx="303675" cy="245975"/>
            </a:xfrm>
            <a:custGeom>
              <a:rect b="b" l="l" r="r" t="t"/>
              <a:pathLst>
                <a:path extrusionOk="0" h="9839" w="12147">
                  <a:moveTo>
                    <a:pt x="1" y="1"/>
                  </a:moveTo>
                  <a:lnTo>
                    <a:pt x="1" y="2794"/>
                  </a:lnTo>
                  <a:lnTo>
                    <a:pt x="12146" y="9839"/>
                  </a:lnTo>
                  <a:lnTo>
                    <a:pt x="12146" y="70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F1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2940350" y="3330750"/>
              <a:ext cx="303675" cy="244375"/>
            </a:xfrm>
            <a:custGeom>
              <a:rect b="b" l="l" r="r" t="t"/>
              <a:pathLst>
                <a:path extrusionOk="0" h="9775" w="12147">
                  <a:moveTo>
                    <a:pt x="1" y="0"/>
                  </a:moveTo>
                  <a:lnTo>
                    <a:pt x="1" y="2730"/>
                  </a:lnTo>
                  <a:lnTo>
                    <a:pt x="12146" y="9775"/>
                  </a:lnTo>
                  <a:lnTo>
                    <a:pt x="12146" y="69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CF1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2940350" y="3230550"/>
              <a:ext cx="303675" cy="244375"/>
            </a:xfrm>
            <a:custGeom>
              <a:rect b="b" l="l" r="r" t="t"/>
              <a:pathLst>
                <a:path extrusionOk="0" h="9775" w="12147">
                  <a:moveTo>
                    <a:pt x="1" y="0"/>
                  </a:moveTo>
                  <a:lnTo>
                    <a:pt x="1" y="2794"/>
                  </a:lnTo>
                  <a:lnTo>
                    <a:pt x="12146" y="9775"/>
                  </a:lnTo>
                  <a:lnTo>
                    <a:pt x="12146" y="69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CF1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40"/>
            <p:cNvSpPr/>
            <p:nvPr/>
          </p:nvSpPr>
          <p:spPr>
            <a:xfrm>
              <a:off x="3028400" y="3591875"/>
              <a:ext cx="127550" cy="292975"/>
            </a:xfrm>
            <a:custGeom>
              <a:rect b="b" l="l" r="r" t="t"/>
              <a:pathLst>
                <a:path extrusionOk="0" h="11719" w="5102">
                  <a:moveTo>
                    <a:pt x="1" y="0"/>
                  </a:moveTo>
                  <a:lnTo>
                    <a:pt x="1" y="8745"/>
                  </a:lnTo>
                  <a:lnTo>
                    <a:pt x="5102" y="11718"/>
                  </a:lnTo>
                  <a:lnTo>
                    <a:pt x="5102" y="29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40"/>
            <p:cNvSpPr/>
            <p:nvPr/>
          </p:nvSpPr>
          <p:spPr>
            <a:xfrm>
              <a:off x="3282000" y="3146975"/>
              <a:ext cx="381050" cy="810750"/>
            </a:xfrm>
            <a:custGeom>
              <a:rect b="b" l="l" r="r" t="t"/>
              <a:pathLst>
                <a:path extrusionOk="0" h="32430" w="15242">
                  <a:moveTo>
                    <a:pt x="13725" y="3343"/>
                  </a:moveTo>
                  <a:lnTo>
                    <a:pt x="13725" y="6137"/>
                  </a:lnTo>
                  <a:lnTo>
                    <a:pt x="1580" y="13118"/>
                  </a:lnTo>
                  <a:lnTo>
                    <a:pt x="1580" y="10324"/>
                  </a:lnTo>
                  <a:lnTo>
                    <a:pt x="13725" y="3343"/>
                  </a:lnTo>
                  <a:close/>
                  <a:moveTo>
                    <a:pt x="13725" y="7351"/>
                  </a:moveTo>
                  <a:lnTo>
                    <a:pt x="13725" y="10081"/>
                  </a:lnTo>
                  <a:lnTo>
                    <a:pt x="1580" y="17126"/>
                  </a:lnTo>
                  <a:lnTo>
                    <a:pt x="1580" y="14332"/>
                  </a:lnTo>
                  <a:lnTo>
                    <a:pt x="13725" y="7351"/>
                  </a:lnTo>
                  <a:close/>
                  <a:moveTo>
                    <a:pt x="13725" y="11296"/>
                  </a:moveTo>
                  <a:lnTo>
                    <a:pt x="13725" y="14089"/>
                  </a:lnTo>
                  <a:lnTo>
                    <a:pt x="1580" y="21134"/>
                  </a:lnTo>
                  <a:lnTo>
                    <a:pt x="1580" y="18340"/>
                  </a:lnTo>
                  <a:lnTo>
                    <a:pt x="13725" y="11296"/>
                  </a:lnTo>
                  <a:close/>
                  <a:moveTo>
                    <a:pt x="15241" y="1"/>
                  </a:moveTo>
                  <a:lnTo>
                    <a:pt x="1" y="8809"/>
                  </a:lnTo>
                  <a:lnTo>
                    <a:pt x="1" y="32429"/>
                  </a:lnTo>
                  <a:lnTo>
                    <a:pt x="15241" y="23626"/>
                  </a:lnTo>
                  <a:lnTo>
                    <a:pt x="152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40"/>
            <p:cNvSpPr/>
            <p:nvPr/>
          </p:nvSpPr>
          <p:spPr>
            <a:xfrm>
              <a:off x="3321475" y="3429350"/>
              <a:ext cx="303675" cy="245975"/>
            </a:xfrm>
            <a:custGeom>
              <a:rect b="b" l="l" r="r" t="t"/>
              <a:pathLst>
                <a:path extrusionOk="0" h="9839" w="12147">
                  <a:moveTo>
                    <a:pt x="12146" y="1"/>
                  </a:moveTo>
                  <a:lnTo>
                    <a:pt x="1" y="7045"/>
                  </a:lnTo>
                  <a:lnTo>
                    <a:pt x="1" y="9839"/>
                  </a:lnTo>
                  <a:lnTo>
                    <a:pt x="12146" y="2794"/>
                  </a:lnTo>
                  <a:lnTo>
                    <a:pt x="121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40"/>
            <p:cNvSpPr/>
            <p:nvPr/>
          </p:nvSpPr>
          <p:spPr>
            <a:xfrm>
              <a:off x="3321475" y="3330750"/>
              <a:ext cx="303675" cy="244375"/>
            </a:xfrm>
            <a:custGeom>
              <a:rect b="b" l="l" r="r" t="t"/>
              <a:pathLst>
                <a:path extrusionOk="0" h="9775" w="12147">
                  <a:moveTo>
                    <a:pt x="12146" y="0"/>
                  </a:moveTo>
                  <a:lnTo>
                    <a:pt x="1" y="6981"/>
                  </a:lnTo>
                  <a:lnTo>
                    <a:pt x="1" y="9775"/>
                  </a:lnTo>
                  <a:lnTo>
                    <a:pt x="12146" y="2730"/>
                  </a:lnTo>
                  <a:lnTo>
                    <a:pt x="121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40"/>
            <p:cNvSpPr/>
            <p:nvPr/>
          </p:nvSpPr>
          <p:spPr>
            <a:xfrm>
              <a:off x="3321475" y="3230550"/>
              <a:ext cx="303675" cy="244375"/>
            </a:xfrm>
            <a:custGeom>
              <a:rect b="b" l="l" r="r" t="t"/>
              <a:pathLst>
                <a:path extrusionOk="0" h="9775" w="12147">
                  <a:moveTo>
                    <a:pt x="12146" y="0"/>
                  </a:moveTo>
                  <a:lnTo>
                    <a:pt x="1" y="6981"/>
                  </a:lnTo>
                  <a:lnTo>
                    <a:pt x="1" y="9775"/>
                  </a:lnTo>
                  <a:lnTo>
                    <a:pt x="12146" y="2794"/>
                  </a:lnTo>
                  <a:lnTo>
                    <a:pt x="121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40"/>
            <p:cNvSpPr/>
            <p:nvPr/>
          </p:nvSpPr>
          <p:spPr>
            <a:xfrm>
              <a:off x="2902450" y="2929925"/>
              <a:ext cx="760600" cy="437275"/>
            </a:xfrm>
            <a:custGeom>
              <a:rect b="b" l="l" r="r" t="t"/>
              <a:pathLst>
                <a:path extrusionOk="0" h="17491" w="30424">
                  <a:moveTo>
                    <a:pt x="15183" y="1"/>
                  </a:moveTo>
                  <a:lnTo>
                    <a:pt x="1" y="8683"/>
                  </a:lnTo>
                  <a:lnTo>
                    <a:pt x="15183" y="17491"/>
                  </a:lnTo>
                  <a:lnTo>
                    <a:pt x="30423" y="8683"/>
                  </a:lnTo>
                  <a:lnTo>
                    <a:pt x="15183" y="1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40"/>
            <p:cNvSpPr/>
            <p:nvPr/>
          </p:nvSpPr>
          <p:spPr>
            <a:xfrm>
              <a:off x="3251650" y="3443075"/>
              <a:ext cx="350650" cy="1129575"/>
            </a:xfrm>
            <a:custGeom>
              <a:rect b="b" l="l" r="r" t="t"/>
              <a:pathLst>
                <a:path extrusionOk="0" h="45183" w="14026">
                  <a:moveTo>
                    <a:pt x="14026" y="1"/>
                  </a:moveTo>
                  <a:lnTo>
                    <a:pt x="0" y="8138"/>
                  </a:lnTo>
                  <a:lnTo>
                    <a:pt x="0" y="45182"/>
                  </a:lnTo>
                  <a:lnTo>
                    <a:pt x="14026" y="37045"/>
                  </a:lnTo>
                  <a:lnTo>
                    <a:pt x="140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40"/>
            <p:cNvSpPr/>
            <p:nvPr/>
          </p:nvSpPr>
          <p:spPr>
            <a:xfrm>
              <a:off x="2211625" y="3046775"/>
              <a:ext cx="1040050" cy="1525875"/>
            </a:xfrm>
            <a:custGeom>
              <a:rect b="b" l="l" r="r" t="t"/>
              <a:pathLst>
                <a:path extrusionOk="0" h="61035" w="41602">
                  <a:moveTo>
                    <a:pt x="2672" y="3707"/>
                  </a:moveTo>
                  <a:lnTo>
                    <a:pt x="5772" y="5529"/>
                  </a:lnTo>
                  <a:lnTo>
                    <a:pt x="5772" y="9110"/>
                  </a:lnTo>
                  <a:lnTo>
                    <a:pt x="2672" y="7288"/>
                  </a:lnTo>
                  <a:lnTo>
                    <a:pt x="2672" y="3707"/>
                  </a:lnTo>
                  <a:close/>
                  <a:moveTo>
                    <a:pt x="7409" y="6438"/>
                  </a:moveTo>
                  <a:lnTo>
                    <a:pt x="10509" y="8260"/>
                  </a:lnTo>
                  <a:lnTo>
                    <a:pt x="10509" y="11845"/>
                  </a:lnTo>
                  <a:lnTo>
                    <a:pt x="7409" y="10023"/>
                  </a:lnTo>
                  <a:lnTo>
                    <a:pt x="7409" y="6438"/>
                  </a:lnTo>
                  <a:close/>
                  <a:moveTo>
                    <a:pt x="2672" y="9051"/>
                  </a:moveTo>
                  <a:lnTo>
                    <a:pt x="5772" y="10810"/>
                  </a:lnTo>
                  <a:lnTo>
                    <a:pt x="5772" y="14395"/>
                  </a:lnTo>
                  <a:lnTo>
                    <a:pt x="2672" y="12632"/>
                  </a:lnTo>
                  <a:lnTo>
                    <a:pt x="2672" y="9051"/>
                  </a:lnTo>
                  <a:close/>
                  <a:moveTo>
                    <a:pt x="12146" y="9173"/>
                  </a:moveTo>
                  <a:lnTo>
                    <a:pt x="15245" y="10995"/>
                  </a:lnTo>
                  <a:lnTo>
                    <a:pt x="15245" y="14575"/>
                  </a:lnTo>
                  <a:lnTo>
                    <a:pt x="12146" y="12753"/>
                  </a:lnTo>
                  <a:lnTo>
                    <a:pt x="12146" y="9173"/>
                  </a:lnTo>
                  <a:close/>
                  <a:moveTo>
                    <a:pt x="7409" y="11782"/>
                  </a:moveTo>
                  <a:lnTo>
                    <a:pt x="10509" y="13545"/>
                  </a:lnTo>
                  <a:lnTo>
                    <a:pt x="10509" y="17126"/>
                  </a:lnTo>
                  <a:lnTo>
                    <a:pt x="7409" y="15367"/>
                  </a:lnTo>
                  <a:lnTo>
                    <a:pt x="7409" y="11782"/>
                  </a:lnTo>
                  <a:close/>
                  <a:moveTo>
                    <a:pt x="16883" y="11903"/>
                  </a:moveTo>
                  <a:lnTo>
                    <a:pt x="19982" y="13725"/>
                  </a:lnTo>
                  <a:lnTo>
                    <a:pt x="19982" y="17310"/>
                  </a:lnTo>
                  <a:lnTo>
                    <a:pt x="16883" y="15489"/>
                  </a:lnTo>
                  <a:lnTo>
                    <a:pt x="16883" y="11903"/>
                  </a:lnTo>
                  <a:close/>
                  <a:moveTo>
                    <a:pt x="2672" y="14395"/>
                  </a:moveTo>
                  <a:lnTo>
                    <a:pt x="5772" y="16154"/>
                  </a:lnTo>
                  <a:lnTo>
                    <a:pt x="5772" y="19740"/>
                  </a:lnTo>
                  <a:lnTo>
                    <a:pt x="2672" y="17976"/>
                  </a:lnTo>
                  <a:lnTo>
                    <a:pt x="2672" y="14395"/>
                  </a:lnTo>
                  <a:close/>
                  <a:moveTo>
                    <a:pt x="12146" y="14517"/>
                  </a:moveTo>
                  <a:lnTo>
                    <a:pt x="15245" y="16276"/>
                  </a:lnTo>
                  <a:lnTo>
                    <a:pt x="15245" y="19861"/>
                  </a:lnTo>
                  <a:lnTo>
                    <a:pt x="12146" y="18097"/>
                  </a:lnTo>
                  <a:lnTo>
                    <a:pt x="12146" y="14517"/>
                  </a:lnTo>
                  <a:close/>
                  <a:moveTo>
                    <a:pt x="21619" y="14638"/>
                  </a:moveTo>
                  <a:lnTo>
                    <a:pt x="24719" y="16460"/>
                  </a:lnTo>
                  <a:lnTo>
                    <a:pt x="24719" y="20041"/>
                  </a:lnTo>
                  <a:lnTo>
                    <a:pt x="21619" y="18219"/>
                  </a:lnTo>
                  <a:lnTo>
                    <a:pt x="21619" y="14638"/>
                  </a:lnTo>
                  <a:close/>
                  <a:moveTo>
                    <a:pt x="7409" y="17126"/>
                  </a:moveTo>
                  <a:lnTo>
                    <a:pt x="10509" y="18889"/>
                  </a:lnTo>
                  <a:lnTo>
                    <a:pt x="10509" y="22470"/>
                  </a:lnTo>
                  <a:lnTo>
                    <a:pt x="7409" y="20711"/>
                  </a:lnTo>
                  <a:lnTo>
                    <a:pt x="7409" y="17126"/>
                  </a:lnTo>
                  <a:close/>
                  <a:moveTo>
                    <a:pt x="16883" y="17247"/>
                  </a:moveTo>
                  <a:lnTo>
                    <a:pt x="19982" y="19011"/>
                  </a:lnTo>
                  <a:lnTo>
                    <a:pt x="19982" y="22591"/>
                  </a:lnTo>
                  <a:lnTo>
                    <a:pt x="16883" y="20833"/>
                  </a:lnTo>
                  <a:lnTo>
                    <a:pt x="16883" y="17247"/>
                  </a:lnTo>
                  <a:close/>
                  <a:moveTo>
                    <a:pt x="26356" y="17369"/>
                  </a:moveTo>
                  <a:lnTo>
                    <a:pt x="29456" y="19191"/>
                  </a:lnTo>
                  <a:lnTo>
                    <a:pt x="29456" y="22776"/>
                  </a:lnTo>
                  <a:lnTo>
                    <a:pt x="26356" y="20954"/>
                  </a:lnTo>
                  <a:lnTo>
                    <a:pt x="26356" y="17369"/>
                  </a:lnTo>
                  <a:close/>
                  <a:moveTo>
                    <a:pt x="2672" y="19676"/>
                  </a:moveTo>
                  <a:lnTo>
                    <a:pt x="5772" y="21498"/>
                  </a:lnTo>
                  <a:lnTo>
                    <a:pt x="5772" y="25084"/>
                  </a:lnTo>
                  <a:lnTo>
                    <a:pt x="2672" y="23262"/>
                  </a:lnTo>
                  <a:lnTo>
                    <a:pt x="2672" y="19676"/>
                  </a:lnTo>
                  <a:close/>
                  <a:moveTo>
                    <a:pt x="12146" y="19861"/>
                  </a:moveTo>
                  <a:lnTo>
                    <a:pt x="15245" y="21620"/>
                  </a:lnTo>
                  <a:lnTo>
                    <a:pt x="15245" y="25205"/>
                  </a:lnTo>
                  <a:lnTo>
                    <a:pt x="12146" y="23442"/>
                  </a:lnTo>
                  <a:lnTo>
                    <a:pt x="12146" y="19861"/>
                  </a:lnTo>
                  <a:close/>
                  <a:moveTo>
                    <a:pt x="21619" y="19982"/>
                  </a:moveTo>
                  <a:lnTo>
                    <a:pt x="24719" y="21741"/>
                  </a:lnTo>
                  <a:lnTo>
                    <a:pt x="24719" y="25327"/>
                  </a:lnTo>
                  <a:lnTo>
                    <a:pt x="21619" y="23563"/>
                  </a:lnTo>
                  <a:lnTo>
                    <a:pt x="21619" y="19982"/>
                  </a:lnTo>
                  <a:close/>
                  <a:moveTo>
                    <a:pt x="31093" y="20104"/>
                  </a:moveTo>
                  <a:lnTo>
                    <a:pt x="34192" y="21926"/>
                  </a:lnTo>
                  <a:lnTo>
                    <a:pt x="34192" y="25506"/>
                  </a:lnTo>
                  <a:lnTo>
                    <a:pt x="31093" y="23684"/>
                  </a:lnTo>
                  <a:lnTo>
                    <a:pt x="31093" y="20104"/>
                  </a:lnTo>
                  <a:close/>
                  <a:moveTo>
                    <a:pt x="7409" y="22412"/>
                  </a:moveTo>
                  <a:lnTo>
                    <a:pt x="10509" y="24233"/>
                  </a:lnTo>
                  <a:lnTo>
                    <a:pt x="10509" y="27814"/>
                  </a:lnTo>
                  <a:lnTo>
                    <a:pt x="7409" y="25992"/>
                  </a:lnTo>
                  <a:lnTo>
                    <a:pt x="7409" y="22412"/>
                  </a:lnTo>
                  <a:close/>
                  <a:moveTo>
                    <a:pt x="16883" y="22591"/>
                  </a:moveTo>
                  <a:lnTo>
                    <a:pt x="19982" y="24355"/>
                  </a:lnTo>
                  <a:lnTo>
                    <a:pt x="19982" y="27935"/>
                  </a:lnTo>
                  <a:lnTo>
                    <a:pt x="16883" y="26177"/>
                  </a:lnTo>
                  <a:lnTo>
                    <a:pt x="16883" y="22591"/>
                  </a:lnTo>
                  <a:close/>
                  <a:moveTo>
                    <a:pt x="26356" y="22713"/>
                  </a:moveTo>
                  <a:lnTo>
                    <a:pt x="29456" y="24476"/>
                  </a:lnTo>
                  <a:lnTo>
                    <a:pt x="29456" y="28057"/>
                  </a:lnTo>
                  <a:lnTo>
                    <a:pt x="26356" y="26298"/>
                  </a:lnTo>
                  <a:lnTo>
                    <a:pt x="26356" y="22713"/>
                  </a:lnTo>
                  <a:close/>
                  <a:moveTo>
                    <a:pt x="35830" y="22834"/>
                  </a:moveTo>
                  <a:lnTo>
                    <a:pt x="38929" y="24656"/>
                  </a:lnTo>
                  <a:lnTo>
                    <a:pt x="38929" y="28241"/>
                  </a:lnTo>
                  <a:lnTo>
                    <a:pt x="35830" y="26420"/>
                  </a:lnTo>
                  <a:lnTo>
                    <a:pt x="35830" y="22834"/>
                  </a:lnTo>
                  <a:close/>
                  <a:moveTo>
                    <a:pt x="2672" y="25020"/>
                  </a:moveTo>
                  <a:lnTo>
                    <a:pt x="5772" y="26842"/>
                  </a:lnTo>
                  <a:lnTo>
                    <a:pt x="5772" y="30364"/>
                  </a:lnTo>
                  <a:lnTo>
                    <a:pt x="2672" y="28606"/>
                  </a:lnTo>
                  <a:lnTo>
                    <a:pt x="2672" y="25020"/>
                  </a:lnTo>
                  <a:close/>
                  <a:moveTo>
                    <a:pt x="12146" y="25142"/>
                  </a:moveTo>
                  <a:lnTo>
                    <a:pt x="15245" y="26964"/>
                  </a:lnTo>
                  <a:lnTo>
                    <a:pt x="15245" y="30549"/>
                  </a:lnTo>
                  <a:lnTo>
                    <a:pt x="12146" y="28727"/>
                  </a:lnTo>
                  <a:lnTo>
                    <a:pt x="12146" y="25142"/>
                  </a:lnTo>
                  <a:close/>
                  <a:moveTo>
                    <a:pt x="21619" y="25327"/>
                  </a:moveTo>
                  <a:lnTo>
                    <a:pt x="24719" y="27085"/>
                  </a:lnTo>
                  <a:lnTo>
                    <a:pt x="24719" y="30671"/>
                  </a:lnTo>
                  <a:lnTo>
                    <a:pt x="21619" y="28907"/>
                  </a:lnTo>
                  <a:lnTo>
                    <a:pt x="21619" y="25327"/>
                  </a:lnTo>
                  <a:close/>
                  <a:moveTo>
                    <a:pt x="31093" y="25448"/>
                  </a:moveTo>
                  <a:lnTo>
                    <a:pt x="34192" y="27207"/>
                  </a:lnTo>
                  <a:lnTo>
                    <a:pt x="34192" y="30792"/>
                  </a:lnTo>
                  <a:lnTo>
                    <a:pt x="31093" y="29028"/>
                  </a:lnTo>
                  <a:lnTo>
                    <a:pt x="31093" y="25448"/>
                  </a:lnTo>
                  <a:close/>
                  <a:moveTo>
                    <a:pt x="7409" y="27756"/>
                  </a:moveTo>
                  <a:lnTo>
                    <a:pt x="10509" y="29577"/>
                  </a:lnTo>
                  <a:lnTo>
                    <a:pt x="10509" y="33100"/>
                  </a:lnTo>
                  <a:lnTo>
                    <a:pt x="7409" y="31336"/>
                  </a:lnTo>
                  <a:lnTo>
                    <a:pt x="7409" y="27756"/>
                  </a:lnTo>
                  <a:close/>
                  <a:moveTo>
                    <a:pt x="16883" y="27877"/>
                  </a:moveTo>
                  <a:lnTo>
                    <a:pt x="19982" y="29699"/>
                  </a:lnTo>
                  <a:lnTo>
                    <a:pt x="19982" y="33279"/>
                  </a:lnTo>
                  <a:lnTo>
                    <a:pt x="16883" y="31458"/>
                  </a:lnTo>
                  <a:lnTo>
                    <a:pt x="16883" y="27877"/>
                  </a:lnTo>
                  <a:close/>
                  <a:moveTo>
                    <a:pt x="26356" y="28057"/>
                  </a:moveTo>
                  <a:lnTo>
                    <a:pt x="29456" y="29820"/>
                  </a:lnTo>
                  <a:lnTo>
                    <a:pt x="29456" y="33401"/>
                  </a:lnTo>
                  <a:lnTo>
                    <a:pt x="26356" y="31642"/>
                  </a:lnTo>
                  <a:lnTo>
                    <a:pt x="26356" y="28057"/>
                  </a:lnTo>
                  <a:close/>
                  <a:moveTo>
                    <a:pt x="35830" y="28178"/>
                  </a:moveTo>
                  <a:lnTo>
                    <a:pt x="38929" y="29942"/>
                  </a:lnTo>
                  <a:lnTo>
                    <a:pt x="38929" y="33522"/>
                  </a:lnTo>
                  <a:lnTo>
                    <a:pt x="35830" y="31764"/>
                  </a:lnTo>
                  <a:lnTo>
                    <a:pt x="35830" y="28178"/>
                  </a:lnTo>
                  <a:close/>
                  <a:moveTo>
                    <a:pt x="2672" y="30364"/>
                  </a:moveTo>
                  <a:lnTo>
                    <a:pt x="5772" y="32128"/>
                  </a:lnTo>
                  <a:lnTo>
                    <a:pt x="5772" y="35709"/>
                  </a:lnTo>
                  <a:lnTo>
                    <a:pt x="2672" y="33950"/>
                  </a:lnTo>
                  <a:lnTo>
                    <a:pt x="2672" y="30364"/>
                  </a:lnTo>
                  <a:close/>
                  <a:moveTo>
                    <a:pt x="12146" y="30486"/>
                  </a:moveTo>
                  <a:lnTo>
                    <a:pt x="15245" y="32308"/>
                  </a:lnTo>
                  <a:lnTo>
                    <a:pt x="15245" y="35830"/>
                  </a:lnTo>
                  <a:lnTo>
                    <a:pt x="12146" y="34071"/>
                  </a:lnTo>
                  <a:lnTo>
                    <a:pt x="12146" y="30486"/>
                  </a:lnTo>
                  <a:close/>
                  <a:moveTo>
                    <a:pt x="21619" y="30607"/>
                  </a:moveTo>
                  <a:lnTo>
                    <a:pt x="24719" y="32429"/>
                  </a:lnTo>
                  <a:lnTo>
                    <a:pt x="24719" y="36015"/>
                  </a:lnTo>
                  <a:lnTo>
                    <a:pt x="21619" y="34193"/>
                  </a:lnTo>
                  <a:lnTo>
                    <a:pt x="21619" y="30607"/>
                  </a:lnTo>
                  <a:close/>
                  <a:moveTo>
                    <a:pt x="31093" y="30792"/>
                  </a:moveTo>
                  <a:lnTo>
                    <a:pt x="34192" y="32551"/>
                  </a:lnTo>
                  <a:lnTo>
                    <a:pt x="34192" y="36136"/>
                  </a:lnTo>
                  <a:lnTo>
                    <a:pt x="31093" y="34373"/>
                  </a:lnTo>
                  <a:lnTo>
                    <a:pt x="31093" y="30792"/>
                  </a:lnTo>
                  <a:close/>
                  <a:moveTo>
                    <a:pt x="7409" y="33100"/>
                  </a:moveTo>
                  <a:lnTo>
                    <a:pt x="10509" y="34858"/>
                  </a:lnTo>
                  <a:lnTo>
                    <a:pt x="10509" y="38444"/>
                  </a:lnTo>
                  <a:lnTo>
                    <a:pt x="7409" y="36680"/>
                  </a:lnTo>
                  <a:lnTo>
                    <a:pt x="7409" y="33100"/>
                  </a:lnTo>
                  <a:close/>
                  <a:moveTo>
                    <a:pt x="16883" y="33221"/>
                  </a:moveTo>
                  <a:lnTo>
                    <a:pt x="19982" y="35043"/>
                  </a:lnTo>
                  <a:lnTo>
                    <a:pt x="19982" y="38623"/>
                  </a:lnTo>
                  <a:lnTo>
                    <a:pt x="16883" y="36802"/>
                  </a:lnTo>
                  <a:lnTo>
                    <a:pt x="16883" y="33221"/>
                  </a:lnTo>
                  <a:close/>
                  <a:moveTo>
                    <a:pt x="26356" y="33343"/>
                  </a:moveTo>
                  <a:lnTo>
                    <a:pt x="29456" y="35164"/>
                  </a:lnTo>
                  <a:lnTo>
                    <a:pt x="29456" y="38745"/>
                  </a:lnTo>
                  <a:lnTo>
                    <a:pt x="26356" y="36923"/>
                  </a:lnTo>
                  <a:lnTo>
                    <a:pt x="26356" y="33343"/>
                  </a:lnTo>
                  <a:close/>
                  <a:moveTo>
                    <a:pt x="35830" y="33522"/>
                  </a:moveTo>
                  <a:lnTo>
                    <a:pt x="38929" y="35286"/>
                  </a:lnTo>
                  <a:lnTo>
                    <a:pt x="38929" y="38866"/>
                  </a:lnTo>
                  <a:lnTo>
                    <a:pt x="35830" y="37108"/>
                  </a:lnTo>
                  <a:lnTo>
                    <a:pt x="35830" y="33522"/>
                  </a:lnTo>
                  <a:close/>
                  <a:moveTo>
                    <a:pt x="12146" y="35830"/>
                  </a:moveTo>
                  <a:lnTo>
                    <a:pt x="15245" y="37594"/>
                  </a:lnTo>
                  <a:lnTo>
                    <a:pt x="15245" y="41174"/>
                  </a:lnTo>
                  <a:lnTo>
                    <a:pt x="12146" y="39415"/>
                  </a:lnTo>
                  <a:lnTo>
                    <a:pt x="12146" y="35830"/>
                  </a:lnTo>
                  <a:close/>
                  <a:moveTo>
                    <a:pt x="21619" y="35951"/>
                  </a:moveTo>
                  <a:lnTo>
                    <a:pt x="24719" y="37773"/>
                  </a:lnTo>
                  <a:lnTo>
                    <a:pt x="24719" y="41359"/>
                  </a:lnTo>
                  <a:lnTo>
                    <a:pt x="21619" y="39537"/>
                  </a:lnTo>
                  <a:lnTo>
                    <a:pt x="21619" y="35951"/>
                  </a:lnTo>
                  <a:close/>
                  <a:moveTo>
                    <a:pt x="31093" y="36073"/>
                  </a:moveTo>
                  <a:lnTo>
                    <a:pt x="34192" y="37895"/>
                  </a:lnTo>
                  <a:lnTo>
                    <a:pt x="34192" y="41480"/>
                  </a:lnTo>
                  <a:lnTo>
                    <a:pt x="31093" y="39658"/>
                  </a:lnTo>
                  <a:lnTo>
                    <a:pt x="31093" y="36073"/>
                  </a:lnTo>
                  <a:close/>
                  <a:moveTo>
                    <a:pt x="16883" y="38565"/>
                  </a:moveTo>
                  <a:lnTo>
                    <a:pt x="19982" y="40324"/>
                  </a:lnTo>
                  <a:lnTo>
                    <a:pt x="19982" y="43909"/>
                  </a:lnTo>
                  <a:lnTo>
                    <a:pt x="16883" y="42146"/>
                  </a:lnTo>
                  <a:lnTo>
                    <a:pt x="16883" y="38565"/>
                  </a:lnTo>
                  <a:close/>
                  <a:moveTo>
                    <a:pt x="26356" y="38687"/>
                  </a:moveTo>
                  <a:lnTo>
                    <a:pt x="29456" y="40508"/>
                  </a:lnTo>
                  <a:lnTo>
                    <a:pt x="29456" y="44089"/>
                  </a:lnTo>
                  <a:lnTo>
                    <a:pt x="26356" y="42267"/>
                  </a:lnTo>
                  <a:lnTo>
                    <a:pt x="26356" y="38687"/>
                  </a:lnTo>
                  <a:close/>
                  <a:moveTo>
                    <a:pt x="35830" y="38808"/>
                  </a:moveTo>
                  <a:lnTo>
                    <a:pt x="38929" y="40630"/>
                  </a:lnTo>
                  <a:lnTo>
                    <a:pt x="38929" y="44210"/>
                  </a:lnTo>
                  <a:lnTo>
                    <a:pt x="35830" y="42389"/>
                  </a:lnTo>
                  <a:lnTo>
                    <a:pt x="35830" y="38808"/>
                  </a:lnTo>
                  <a:close/>
                  <a:moveTo>
                    <a:pt x="21619" y="41296"/>
                  </a:moveTo>
                  <a:lnTo>
                    <a:pt x="24719" y="43059"/>
                  </a:lnTo>
                  <a:lnTo>
                    <a:pt x="24719" y="46640"/>
                  </a:lnTo>
                  <a:lnTo>
                    <a:pt x="21619" y="44881"/>
                  </a:lnTo>
                  <a:lnTo>
                    <a:pt x="21619" y="41296"/>
                  </a:lnTo>
                  <a:close/>
                  <a:moveTo>
                    <a:pt x="31093" y="41417"/>
                  </a:moveTo>
                  <a:lnTo>
                    <a:pt x="34192" y="43239"/>
                  </a:lnTo>
                  <a:lnTo>
                    <a:pt x="34192" y="46824"/>
                  </a:lnTo>
                  <a:lnTo>
                    <a:pt x="31093" y="45002"/>
                  </a:lnTo>
                  <a:lnTo>
                    <a:pt x="31093" y="41417"/>
                  </a:lnTo>
                  <a:close/>
                  <a:moveTo>
                    <a:pt x="26356" y="44031"/>
                  </a:moveTo>
                  <a:lnTo>
                    <a:pt x="29456" y="45789"/>
                  </a:lnTo>
                  <a:lnTo>
                    <a:pt x="29456" y="49375"/>
                  </a:lnTo>
                  <a:lnTo>
                    <a:pt x="26356" y="47611"/>
                  </a:lnTo>
                  <a:lnTo>
                    <a:pt x="26356" y="44031"/>
                  </a:lnTo>
                  <a:close/>
                  <a:moveTo>
                    <a:pt x="35830" y="44152"/>
                  </a:moveTo>
                  <a:lnTo>
                    <a:pt x="38929" y="45974"/>
                  </a:lnTo>
                  <a:lnTo>
                    <a:pt x="38929" y="49554"/>
                  </a:lnTo>
                  <a:lnTo>
                    <a:pt x="35830" y="47733"/>
                  </a:lnTo>
                  <a:lnTo>
                    <a:pt x="35830" y="44152"/>
                  </a:lnTo>
                  <a:close/>
                  <a:moveTo>
                    <a:pt x="31093" y="46761"/>
                  </a:moveTo>
                  <a:lnTo>
                    <a:pt x="34192" y="48525"/>
                  </a:lnTo>
                  <a:lnTo>
                    <a:pt x="34192" y="52105"/>
                  </a:lnTo>
                  <a:lnTo>
                    <a:pt x="31093" y="50346"/>
                  </a:lnTo>
                  <a:lnTo>
                    <a:pt x="31093" y="46761"/>
                  </a:lnTo>
                  <a:close/>
                  <a:moveTo>
                    <a:pt x="35830" y="49496"/>
                  </a:moveTo>
                  <a:lnTo>
                    <a:pt x="38929" y="51255"/>
                  </a:lnTo>
                  <a:lnTo>
                    <a:pt x="38929" y="54840"/>
                  </a:lnTo>
                  <a:lnTo>
                    <a:pt x="35830" y="53077"/>
                  </a:lnTo>
                  <a:lnTo>
                    <a:pt x="35830" y="49496"/>
                  </a:lnTo>
                  <a:close/>
                  <a:moveTo>
                    <a:pt x="0" y="1"/>
                  </a:moveTo>
                  <a:lnTo>
                    <a:pt x="0" y="37045"/>
                  </a:lnTo>
                  <a:lnTo>
                    <a:pt x="41601" y="61034"/>
                  </a:lnTo>
                  <a:lnTo>
                    <a:pt x="41601" y="239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40"/>
            <p:cNvSpPr/>
            <p:nvPr/>
          </p:nvSpPr>
          <p:spPr>
            <a:xfrm>
              <a:off x="2278425" y="3805875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0"/>
                  </a:moveTo>
                  <a:lnTo>
                    <a:pt x="0" y="3586"/>
                  </a:lnTo>
                  <a:lnTo>
                    <a:pt x="3100" y="5345"/>
                  </a:lnTo>
                  <a:lnTo>
                    <a:pt x="3100" y="1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40"/>
            <p:cNvSpPr/>
            <p:nvPr/>
          </p:nvSpPr>
          <p:spPr>
            <a:xfrm>
              <a:off x="2278425" y="3672275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0"/>
                  </a:moveTo>
                  <a:lnTo>
                    <a:pt x="0" y="3586"/>
                  </a:lnTo>
                  <a:lnTo>
                    <a:pt x="3100" y="5344"/>
                  </a:lnTo>
                  <a:lnTo>
                    <a:pt x="3100" y="1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40"/>
            <p:cNvSpPr/>
            <p:nvPr/>
          </p:nvSpPr>
          <p:spPr>
            <a:xfrm>
              <a:off x="2278425" y="3538675"/>
              <a:ext cx="77500" cy="135200"/>
            </a:xfrm>
            <a:custGeom>
              <a:rect b="b" l="l" r="r" t="t"/>
              <a:pathLst>
                <a:path extrusionOk="0" h="5408" w="3100">
                  <a:moveTo>
                    <a:pt x="0" y="0"/>
                  </a:moveTo>
                  <a:lnTo>
                    <a:pt x="0" y="3586"/>
                  </a:lnTo>
                  <a:lnTo>
                    <a:pt x="3100" y="5408"/>
                  </a:lnTo>
                  <a:lnTo>
                    <a:pt x="3100" y="1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40"/>
            <p:cNvSpPr/>
            <p:nvPr/>
          </p:nvSpPr>
          <p:spPr>
            <a:xfrm>
              <a:off x="2278425" y="3406650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0"/>
                  </a:moveTo>
                  <a:lnTo>
                    <a:pt x="0" y="3581"/>
                  </a:lnTo>
                  <a:lnTo>
                    <a:pt x="3100" y="5345"/>
                  </a:lnTo>
                  <a:lnTo>
                    <a:pt x="3100" y="1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40"/>
            <p:cNvSpPr/>
            <p:nvPr/>
          </p:nvSpPr>
          <p:spPr>
            <a:xfrm>
              <a:off x="2278425" y="3273050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0"/>
                  </a:moveTo>
                  <a:lnTo>
                    <a:pt x="0" y="3581"/>
                  </a:lnTo>
                  <a:lnTo>
                    <a:pt x="3100" y="5344"/>
                  </a:lnTo>
                  <a:lnTo>
                    <a:pt x="3100" y="1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40"/>
            <p:cNvSpPr/>
            <p:nvPr/>
          </p:nvSpPr>
          <p:spPr>
            <a:xfrm>
              <a:off x="2278425" y="3139450"/>
              <a:ext cx="77500" cy="135075"/>
            </a:xfrm>
            <a:custGeom>
              <a:rect b="b" l="l" r="r" t="t"/>
              <a:pathLst>
                <a:path extrusionOk="0" h="5403" w="3100">
                  <a:moveTo>
                    <a:pt x="0" y="0"/>
                  </a:moveTo>
                  <a:lnTo>
                    <a:pt x="0" y="3581"/>
                  </a:lnTo>
                  <a:lnTo>
                    <a:pt x="3100" y="5403"/>
                  </a:lnTo>
                  <a:lnTo>
                    <a:pt x="3100" y="1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40"/>
            <p:cNvSpPr/>
            <p:nvPr/>
          </p:nvSpPr>
          <p:spPr>
            <a:xfrm>
              <a:off x="2396850" y="3874250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1"/>
                  </a:lnTo>
                  <a:lnTo>
                    <a:pt x="3100" y="5345"/>
                  </a:lnTo>
                  <a:lnTo>
                    <a:pt x="3100" y="17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40"/>
            <p:cNvSpPr/>
            <p:nvPr/>
          </p:nvSpPr>
          <p:spPr>
            <a:xfrm>
              <a:off x="2396850" y="3740650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1"/>
                  </a:lnTo>
                  <a:lnTo>
                    <a:pt x="3100" y="5345"/>
                  </a:lnTo>
                  <a:lnTo>
                    <a:pt x="3100" y="18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40"/>
            <p:cNvSpPr/>
            <p:nvPr/>
          </p:nvSpPr>
          <p:spPr>
            <a:xfrm>
              <a:off x="2396850" y="3607050"/>
              <a:ext cx="77500" cy="135075"/>
            </a:xfrm>
            <a:custGeom>
              <a:rect b="b" l="l" r="r" t="t"/>
              <a:pathLst>
                <a:path extrusionOk="0" h="5403" w="3100">
                  <a:moveTo>
                    <a:pt x="0" y="1"/>
                  </a:moveTo>
                  <a:lnTo>
                    <a:pt x="0" y="3581"/>
                  </a:lnTo>
                  <a:lnTo>
                    <a:pt x="3100" y="5403"/>
                  </a:lnTo>
                  <a:lnTo>
                    <a:pt x="3100" y="18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40"/>
            <p:cNvSpPr/>
            <p:nvPr/>
          </p:nvSpPr>
          <p:spPr>
            <a:xfrm>
              <a:off x="2396850" y="3474900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6"/>
                  </a:lnTo>
                  <a:lnTo>
                    <a:pt x="3100" y="5345"/>
                  </a:lnTo>
                  <a:lnTo>
                    <a:pt x="3100" y="17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40"/>
            <p:cNvSpPr/>
            <p:nvPr/>
          </p:nvSpPr>
          <p:spPr>
            <a:xfrm>
              <a:off x="2396850" y="3341300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6"/>
                  </a:lnTo>
                  <a:lnTo>
                    <a:pt x="3100" y="5345"/>
                  </a:lnTo>
                  <a:lnTo>
                    <a:pt x="3100" y="17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40"/>
            <p:cNvSpPr/>
            <p:nvPr/>
          </p:nvSpPr>
          <p:spPr>
            <a:xfrm>
              <a:off x="2396850" y="3207700"/>
              <a:ext cx="77500" cy="135200"/>
            </a:xfrm>
            <a:custGeom>
              <a:rect b="b" l="l" r="r" t="t"/>
              <a:pathLst>
                <a:path extrusionOk="0" h="5408" w="3100">
                  <a:moveTo>
                    <a:pt x="0" y="1"/>
                  </a:moveTo>
                  <a:lnTo>
                    <a:pt x="0" y="3586"/>
                  </a:lnTo>
                  <a:lnTo>
                    <a:pt x="3100" y="5408"/>
                  </a:lnTo>
                  <a:lnTo>
                    <a:pt x="3100" y="18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40"/>
            <p:cNvSpPr/>
            <p:nvPr/>
          </p:nvSpPr>
          <p:spPr>
            <a:xfrm>
              <a:off x="2515250" y="3942500"/>
              <a:ext cx="77525" cy="133650"/>
            </a:xfrm>
            <a:custGeom>
              <a:rect b="b" l="l" r="r" t="t"/>
              <a:pathLst>
                <a:path extrusionOk="0" h="5346" w="3101">
                  <a:moveTo>
                    <a:pt x="1" y="1"/>
                  </a:moveTo>
                  <a:lnTo>
                    <a:pt x="1" y="3586"/>
                  </a:lnTo>
                  <a:lnTo>
                    <a:pt x="3100" y="5345"/>
                  </a:lnTo>
                  <a:lnTo>
                    <a:pt x="3100" y="17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40"/>
            <p:cNvSpPr/>
            <p:nvPr/>
          </p:nvSpPr>
          <p:spPr>
            <a:xfrm>
              <a:off x="2515250" y="3808900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1"/>
                  </a:moveTo>
                  <a:lnTo>
                    <a:pt x="1" y="3586"/>
                  </a:lnTo>
                  <a:lnTo>
                    <a:pt x="3100" y="5345"/>
                  </a:lnTo>
                  <a:lnTo>
                    <a:pt x="3100" y="18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40"/>
            <p:cNvSpPr/>
            <p:nvPr/>
          </p:nvSpPr>
          <p:spPr>
            <a:xfrm>
              <a:off x="2515250" y="3675300"/>
              <a:ext cx="77525" cy="135225"/>
            </a:xfrm>
            <a:custGeom>
              <a:rect b="b" l="l" r="r" t="t"/>
              <a:pathLst>
                <a:path extrusionOk="0" h="5409" w="3101">
                  <a:moveTo>
                    <a:pt x="1" y="1"/>
                  </a:moveTo>
                  <a:lnTo>
                    <a:pt x="1" y="3586"/>
                  </a:lnTo>
                  <a:lnTo>
                    <a:pt x="3100" y="5408"/>
                  </a:lnTo>
                  <a:lnTo>
                    <a:pt x="3100" y="18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40"/>
            <p:cNvSpPr/>
            <p:nvPr/>
          </p:nvSpPr>
          <p:spPr>
            <a:xfrm>
              <a:off x="2515250" y="3543275"/>
              <a:ext cx="77525" cy="133650"/>
            </a:xfrm>
            <a:custGeom>
              <a:rect b="b" l="l" r="r" t="t"/>
              <a:pathLst>
                <a:path extrusionOk="0" h="5346" w="3101">
                  <a:moveTo>
                    <a:pt x="1" y="1"/>
                  </a:moveTo>
                  <a:lnTo>
                    <a:pt x="1" y="3582"/>
                  </a:lnTo>
                  <a:lnTo>
                    <a:pt x="3100" y="5345"/>
                  </a:lnTo>
                  <a:lnTo>
                    <a:pt x="3100" y="17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40"/>
            <p:cNvSpPr/>
            <p:nvPr/>
          </p:nvSpPr>
          <p:spPr>
            <a:xfrm>
              <a:off x="2515250" y="3409675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1"/>
                  </a:moveTo>
                  <a:lnTo>
                    <a:pt x="1" y="3581"/>
                  </a:lnTo>
                  <a:lnTo>
                    <a:pt x="3100" y="5345"/>
                  </a:lnTo>
                  <a:lnTo>
                    <a:pt x="3100" y="17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40"/>
            <p:cNvSpPr/>
            <p:nvPr/>
          </p:nvSpPr>
          <p:spPr>
            <a:xfrm>
              <a:off x="2515250" y="3276075"/>
              <a:ext cx="77525" cy="135100"/>
            </a:xfrm>
            <a:custGeom>
              <a:rect b="b" l="l" r="r" t="t"/>
              <a:pathLst>
                <a:path extrusionOk="0" h="5404" w="3101">
                  <a:moveTo>
                    <a:pt x="1" y="1"/>
                  </a:moveTo>
                  <a:lnTo>
                    <a:pt x="1" y="3581"/>
                  </a:lnTo>
                  <a:lnTo>
                    <a:pt x="3100" y="5403"/>
                  </a:lnTo>
                  <a:lnTo>
                    <a:pt x="3100" y="18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40"/>
            <p:cNvSpPr/>
            <p:nvPr/>
          </p:nvSpPr>
          <p:spPr>
            <a:xfrm>
              <a:off x="2633675" y="4010900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0"/>
                  </a:moveTo>
                  <a:lnTo>
                    <a:pt x="1" y="3581"/>
                  </a:lnTo>
                  <a:lnTo>
                    <a:pt x="3100" y="5344"/>
                  </a:lnTo>
                  <a:lnTo>
                    <a:pt x="3100" y="17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40"/>
            <p:cNvSpPr/>
            <p:nvPr/>
          </p:nvSpPr>
          <p:spPr>
            <a:xfrm>
              <a:off x="2633675" y="3877300"/>
              <a:ext cx="77525" cy="135075"/>
            </a:xfrm>
            <a:custGeom>
              <a:rect b="b" l="l" r="r" t="t"/>
              <a:pathLst>
                <a:path extrusionOk="0" h="5403" w="3101">
                  <a:moveTo>
                    <a:pt x="1" y="0"/>
                  </a:moveTo>
                  <a:lnTo>
                    <a:pt x="1" y="3581"/>
                  </a:lnTo>
                  <a:lnTo>
                    <a:pt x="3100" y="5402"/>
                  </a:lnTo>
                  <a:lnTo>
                    <a:pt x="3100" y="18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40"/>
            <p:cNvSpPr/>
            <p:nvPr/>
          </p:nvSpPr>
          <p:spPr>
            <a:xfrm>
              <a:off x="2633675" y="3743700"/>
              <a:ext cx="77525" cy="135075"/>
            </a:xfrm>
            <a:custGeom>
              <a:rect b="b" l="l" r="r" t="t"/>
              <a:pathLst>
                <a:path extrusionOk="0" h="5403" w="3101">
                  <a:moveTo>
                    <a:pt x="1" y="0"/>
                  </a:moveTo>
                  <a:lnTo>
                    <a:pt x="1" y="3581"/>
                  </a:lnTo>
                  <a:lnTo>
                    <a:pt x="3100" y="5402"/>
                  </a:lnTo>
                  <a:lnTo>
                    <a:pt x="3100" y="18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40"/>
            <p:cNvSpPr/>
            <p:nvPr/>
          </p:nvSpPr>
          <p:spPr>
            <a:xfrm>
              <a:off x="2633675" y="3611550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0"/>
                  </a:moveTo>
                  <a:lnTo>
                    <a:pt x="1" y="3586"/>
                  </a:lnTo>
                  <a:lnTo>
                    <a:pt x="3100" y="5344"/>
                  </a:lnTo>
                  <a:lnTo>
                    <a:pt x="3100" y="17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40"/>
            <p:cNvSpPr/>
            <p:nvPr/>
          </p:nvSpPr>
          <p:spPr>
            <a:xfrm>
              <a:off x="2633675" y="3477950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0"/>
                  </a:moveTo>
                  <a:lnTo>
                    <a:pt x="1" y="3586"/>
                  </a:lnTo>
                  <a:lnTo>
                    <a:pt x="3100" y="5344"/>
                  </a:lnTo>
                  <a:lnTo>
                    <a:pt x="3100" y="17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40"/>
            <p:cNvSpPr/>
            <p:nvPr/>
          </p:nvSpPr>
          <p:spPr>
            <a:xfrm>
              <a:off x="2633675" y="3344350"/>
              <a:ext cx="77525" cy="135200"/>
            </a:xfrm>
            <a:custGeom>
              <a:rect b="b" l="l" r="r" t="t"/>
              <a:pathLst>
                <a:path extrusionOk="0" h="5408" w="3101">
                  <a:moveTo>
                    <a:pt x="1" y="0"/>
                  </a:moveTo>
                  <a:lnTo>
                    <a:pt x="1" y="3586"/>
                  </a:lnTo>
                  <a:lnTo>
                    <a:pt x="3100" y="5407"/>
                  </a:lnTo>
                  <a:lnTo>
                    <a:pt x="3100" y="18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40"/>
            <p:cNvSpPr/>
            <p:nvPr/>
          </p:nvSpPr>
          <p:spPr>
            <a:xfrm>
              <a:off x="2752100" y="4079150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6"/>
                  </a:lnTo>
                  <a:lnTo>
                    <a:pt x="3100" y="5345"/>
                  </a:lnTo>
                  <a:lnTo>
                    <a:pt x="3100" y="17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40"/>
            <p:cNvSpPr/>
            <p:nvPr/>
          </p:nvSpPr>
          <p:spPr>
            <a:xfrm>
              <a:off x="2752100" y="3945550"/>
              <a:ext cx="77500" cy="135200"/>
            </a:xfrm>
            <a:custGeom>
              <a:rect b="b" l="l" r="r" t="t"/>
              <a:pathLst>
                <a:path extrusionOk="0" h="5408" w="3100">
                  <a:moveTo>
                    <a:pt x="0" y="0"/>
                  </a:moveTo>
                  <a:lnTo>
                    <a:pt x="0" y="3586"/>
                  </a:lnTo>
                  <a:lnTo>
                    <a:pt x="3100" y="5408"/>
                  </a:lnTo>
                  <a:lnTo>
                    <a:pt x="3100" y="1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40"/>
            <p:cNvSpPr/>
            <p:nvPr/>
          </p:nvSpPr>
          <p:spPr>
            <a:xfrm>
              <a:off x="2752100" y="3811950"/>
              <a:ext cx="77500" cy="135200"/>
            </a:xfrm>
            <a:custGeom>
              <a:rect b="b" l="l" r="r" t="t"/>
              <a:pathLst>
                <a:path extrusionOk="0" h="5408" w="3100">
                  <a:moveTo>
                    <a:pt x="0" y="0"/>
                  </a:moveTo>
                  <a:lnTo>
                    <a:pt x="0" y="3586"/>
                  </a:lnTo>
                  <a:lnTo>
                    <a:pt x="3100" y="5408"/>
                  </a:lnTo>
                  <a:lnTo>
                    <a:pt x="3100" y="1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40"/>
            <p:cNvSpPr/>
            <p:nvPr/>
          </p:nvSpPr>
          <p:spPr>
            <a:xfrm>
              <a:off x="2752100" y="3679925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1"/>
                  </a:lnTo>
                  <a:lnTo>
                    <a:pt x="3100" y="5345"/>
                  </a:lnTo>
                  <a:lnTo>
                    <a:pt x="3100" y="17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40"/>
            <p:cNvSpPr/>
            <p:nvPr/>
          </p:nvSpPr>
          <p:spPr>
            <a:xfrm>
              <a:off x="2752100" y="3546325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0"/>
                  </a:moveTo>
                  <a:lnTo>
                    <a:pt x="0" y="3581"/>
                  </a:lnTo>
                  <a:lnTo>
                    <a:pt x="3100" y="5345"/>
                  </a:lnTo>
                  <a:lnTo>
                    <a:pt x="3100" y="1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40"/>
            <p:cNvSpPr/>
            <p:nvPr/>
          </p:nvSpPr>
          <p:spPr>
            <a:xfrm>
              <a:off x="2752100" y="3412725"/>
              <a:ext cx="77500" cy="135075"/>
            </a:xfrm>
            <a:custGeom>
              <a:rect b="b" l="l" r="r" t="t"/>
              <a:pathLst>
                <a:path extrusionOk="0" h="5403" w="3100">
                  <a:moveTo>
                    <a:pt x="0" y="0"/>
                  </a:moveTo>
                  <a:lnTo>
                    <a:pt x="0" y="3581"/>
                  </a:lnTo>
                  <a:lnTo>
                    <a:pt x="3100" y="5403"/>
                  </a:lnTo>
                  <a:lnTo>
                    <a:pt x="3100" y="1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40"/>
            <p:cNvSpPr/>
            <p:nvPr/>
          </p:nvSpPr>
          <p:spPr>
            <a:xfrm>
              <a:off x="2870525" y="4147525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1"/>
                  </a:lnTo>
                  <a:lnTo>
                    <a:pt x="3100" y="5345"/>
                  </a:lnTo>
                  <a:lnTo>
                    <a:pt x="3100" y="17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40"/>
            <p:cNvSpPr/>
            <p:nvPr/>
          </p:nvSpPr>
          <p:spPr>
            <a:xfrm>
              <a:off x="2870525" y="4013925"/>
              <a:ext cx="77500" cy="135075"/>
            </a:xfrm>
            <a:custGeom>
              <a:rect b="b" l="l" r="r" t="t"/>
              <a:pathLst>
                <a:path extrusionOk="0" h="5403" w="3100">
                  <a:moveTo>
                    <a:pt x="0" y="1"/>
                  </a:moveTo>
                  <a:lnTo>
                    <a:pt x="0" y="3581"/>
                  </a:lnTo>
                  <a:lnTo>
                    <a:pt x="3100" y="5403"/>
                  </a:lnTo>
                  <a:lnTo>
                    <a:pt x="3100" y="18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40"/>
            <p:cNvSpPr/>
            <p:nvPr/>
          </p:nvSpPr>
          <p:spPr>
            <a:xfrm>
              <a:off x="2870525" y="3880325"/>
              <a:ext cx="77500" cy="135075"/>
            </a:xfrm>
            <a:custGeom>
              <a:rect b="b" l="l" r="r" t="t"/>
              <a:pathLst>
                <a:path extrusionOk="0" h="5403" w="3100">
                  <a:moveTo>
                    <a:pt x="0" y="1"/>
                  </a:moveTo>
                  <a:lnTo>
                    <a:pt x="0" y="3581"/>
                  </a:lnTo>
                  <a:lnTo>
                    <a:pt x="3100" y="5403"/>
                  </a:lnTo>
                  <a:lnTo>
                    <a:pt x="3100" y="18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40"/>
            <p:cNvSpPr/>
            <p:nvPr/>
          </p:nvSpPr>
          <p:spPr>
            <a:xfrm>
              <a:off x="2870525" y="3748175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6"/>
                  </a:lnTo>
                  <a:lnTo>
                    <a:pt x="3100" y="5345"/>
                  </a:lnTo>
                  <a:lnTo>
                    <a:pt x="3100" y="17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40"/>
            <p:cNvSpPr/>
            <p:nvPr/>
          </p:nvSpPr>
          <p:spPr>
            <a:xfrm>
              <a:off x="2870525" y="3614575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6"/>
                  </a:lnTo>
                  <a:lnTo>
                    <a:pt x="3100" y="5345"/>
                  </a:lnTo>
                  <a:lnTo>
                    <a:pt x="3100" y="17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40"/>
            <p:cNvSpPr/>
            <p:nvPr/>
          </p:nvSpPr>
          <p:spPr>
            <a:xfrm>
              <a:off x="2870525" y="3480975"/>
              <a:ext cx="77500" cy="135200"/>
            </a:xfrm>
            <a:custGeom>
              <a:rect b="b" l="l" r="r" t="t"/>
              <a:pathLst>
                <a:path extrusionOk="0" h="5408" w="3100">
                  <a:moveTo>
                    <a:pt x="0" y="1"/>
                  </a:moveTo>
                  <a:lnTo>
                    <a:pt x="0" y="3586"/>
                  </a:lnTo>
                  <a:lnTo>
                    <a:pt x="3100" y="5408"/>
                  </a:lnTo>
                  <a:lnTo>
                    <a:pt x="3100" y="18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40"/>
            <p:cNvSpPr/>
            <p:nvPr/>
          </p:nvSpPr>
          <p:spPr>
            <a:xfrm>
              <a:off x="2988925" y="4215800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0"/>
                  </a:moveTo>
                  <a:lnTo>
                    <a:pt x="1" y="3585"/>
                  </a:lnTo>
                  <a:lnTo>
                    <a:pt x="3100" y="5344"/>
                  </a:lnTo>
                  <a:lnTo>
                    <a:pt x="3100" y="17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40"/>
            <p:cNvSpPr/>
            <p:nvPr/>
          </p:nvSpPr>
          <p:spPr>
            <a:xfrm>
              <a:off x="2988925" y="4082175"/>
              <a:ext cx="77525" cy="135225"/>
            </a:xfrm>
            <a:custGeom>
              <a:rect b="b" l="l" r="r" t="t"/>
              <a:pathLst>
                <a:path extrusionOk="0" h="5409" w="3101">
                  <a:moveTo>
                    <a:pt x="1" y="1"/>
                  </a:moveTo>
                  <a:lnTo>
                    <a:pt x="1" y="3586"/>
                  </a:lnTo>
                  <a:lnTo>
                    <a:pt x="3100" y="5408"/>
                  </a:lnTo>
                  <a:lnTo>
                    <a:pt x="3100" y="18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40"/>
            <p:cNvSpPr/>
            <p:nvPr/>
          </p:nvSpPr>
          <p:spPr>
            <a:xfrm>
              <a:off x="2988925" y="3948575"/>
              <a:ext cx="77525" cy="135225"/>
            </a:xfrm>
            <a:custGeom>
              <a:rect b="b" l="l" r="r" t="t"/>
              <a:pathLst>
                <a:path extrusionOk="0" h="5409" w="3101">
                  <a:moveTo>
                    <a:pt x="1" y="1"/>
                  </a:moveTo>
                  <a:lnTo>
                    <a:pt x="1" y="3586"/>
                  </a:lnTo>
                  <a:lnTo>
                    <a:pt x="3100" y="5408"/>
                  </a:lnTo>
                  <a:lnTo>
                    <a:pt x="3100" y="18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40"/>
            <p:cNvSpPr/>
            <p:nvPr/>
          </p:nvSpPr>
          <p:spPr>
            <a:xfrm>
              <a:off x="2988925" y="3816575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0"/>
                  </a:moveTo>
                  <a:lnTo>
                    <a:pt x="1" y="3581"/>
                  </a:lnTo>
                  <a:lnTo>
                    <a:pt x="3100" y="5344"/>
                  </a:lnTo>
                  <a:lnTo>
                    <a:pt x="3100" y="17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40"/>
            <p:cNvSpPr/>
            <p:nvPr/>
          </p:nvSpPr>
          <p:spPr>
            <a:xfrm>
              <a:off x="2988925" y="3682950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1"/>
                  </a:moveTo>
                  <a:lnTo>
                    <a:pt x="1" y="3581"/>
                  </a:lnTo>
                  <a:lnTo>
                    <a:pt x="3100" y="5345"/>
                  </a:lnTo>
                  <a:lnTo>
                    <a:pt x="3100" y="17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40"/>
            <p:cNvSpPr/>
            <p:nvPr/>
          </p:nvSpPr>
          <p:spPr>
            <a:xfrm>
              <a:off x="2988925" y="3549350"/>
              <a:ext cx="77525" cy="135100"/>
            </a:xfrm>
            <a:custGeom>
              <a:rect b="b" l="l" r="r" t="t"/>
              <a:pathLst>
                <a:path extrusionOk="0" h="5404" w="3101">
                  <a:moveTo>
                    <a:pt x="1" y="1"/>
                  </a:moveTo>
                  <a:lnTo>
                    <a:pt x="1" y="3581"/>
                  </a:lnTo>
                  <a:lnTo>
                    <a:pt x="3100" y="5403"/>
                  </a:lnTo>
                  <a:lnTo>
                    <a:pt x="3100" y="18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40"/>
            <p:cNvSpPr/>
            <p:nvPr/>
          </p:nvSpPr>
          <p:spPr>
            <a:xfrm>
              <a:off x="3107350" y="4284175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0"/>
                  </a:moveTo>
                  <a:lnTo>
                    <a:pt x="1" y="3581"/>
                  </a:lnTo>
                  <a:lnTo>
                    <a:pt x="3100" y="5344"/>
                  </a:lnTo>
                  <a:lnTo>
                    <a:pt x="3100" y="17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40"/>
            <p:cNvSpPr/>
            <p:nvPr/>
          </p:nvSpPr>
          <p:spPr>
            <a:xfrm>
              <a:off x="3107350" y="4150575"/>
              <a:ext cx="77525" cy="135075"/>
            </a:xfrm>
            <a:custGeom>
              <a:rect b="b" l="l" r="r" t="t"/>
              <a:pathLst>
                <a:path extrusionOk="0" h="5403" w="3101">
                  <a:moveTo>
                    <a:pt x="1" y="0"/>
                  </a:moveTo>
                  <a:lnTo>
                    <a:pt x="1" y="3581"/>
                  </a:lnTo>
                  <a:lnTo>
                    <a:pt x="3100" y="5402"/>
                  </a:lnTo>
                  <a:lnTo>
                    <a:pt x="3100" y="18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40"/>
            <p:cNvSpPr/>
            <p:nvPr/>
          </p:nvSpPr>
          <p:spPr>
            <a:xfrm>
              <a:off x="3107350" y="4016975"/>
              <a:ext cx="77525" cy="135075"/>
            </a:xfrm>
            <a:custGeom>
              <a:rect b="b" l="l" r="r" t="t"/>
              <a:pathLst>
                <a:path extrusionOk="0" h="5403" w="3101">
                  <a:moveTo>
                    <a:pt x="1" y="0"/>
                  </a:moveTo>
                  <a:lnTo>
                    <a:pt x="1" y="3581"/>
                  </a:lnTo>
                  <a:lnTo>
                    <a:pt x="3100" y="5402"/>
                  </a:lnTo>
                  <a:lnTo>
                    <a:pt x="3100" y="18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40"/>
            <p:cNvSpPr/>
            <p:nvPr/>
          </p:nvSpPr>
          <p:spPr>
            <a:xfrm>
              <a:off x="3107350" y="3884825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0"/>
                  </a:moveTo>
                  <a:lnTo>
                    <a:pt x="1" y="3586"/>
                  </a:lnTo>
                  <a:lnTo>
                    <a:pt x="3100" y="5344"/>
                  </a:lnTo>
                  <a:lnTo>
                    <a:pt x="3100" y="17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40"/>
            <p:cNvSpPr/>
            <p:nvPr/>
          </p:nvSpPr>
          <p:spPr>
            <a:xfrm>
              <a:off x="3107350" y="3751225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0"/>
                  </a:moveTo>
                  <a:lnTo>
                    <a:pt x="1" y="3586"/>
                  </a:lnTo>
                  <a:lnTo>
                    <a:pt x="3100" y="5344"/>
                  </a:lnTo>
                  <a:lnTo>
                    <a:pt x="3100" y="17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40"/>
            <p:cNvSpPr/>
            <p:nvPr/>
          </p:nvSpPr>
          <p:spPr>
            <a:xfrm>
              <a:off x="3107350" y="3617625"/>
              <a:ext cx="77525" cy="135200"/>
            </a:xfrm>
            <a:custGeom>
              <a:rect b="b" l="l" r="r" t="t"/>
              <a:pathLst>
                <a:path extrusionOk="0" h="5408" w="3101">
                  <a:moveTo>
                    <a:pt x="1" y="0"/>
                  </a:moveTo>
                  <a:lnTo>
                    <a:pt x="1" y="3586"/>
                  </a:lnTo>
                  <a:lnTo>
                    <a:pt x="3100" y="5407"/>
                  </a:lnTo>
                  <a:lnTo>
                    <a:pt x="3100" y="18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40"/>
            <p:cNvSpPr/>
            <p:nvPr/>
          </p:nvSpPr>
          <p:spPr>
            <a:xfrm>
              <a:off x="2211625" y="2837275"/>
              <a:ext cx="1390675" cy="809275"/>
            </a:xfrm>
            <a:custGeom>
              <a:rect b="b" l="l" r="r" t="t"/>
              <a:pathLst>
                <a:path extrusionOk="0" h="32371" w="55627">
                  <a:moveTo>
                    <a:pt x="14332" y="0"/>
                  </a:moveTo>
                  <a:lnTo>
                    <a:pt x="0" y="8381"/>
                  </a:lnTo>
                  <a:lnTo>
                    <a:pt x="41601" y="32370"/>
                  </a:lnTo>
                  <a:lnTo>
                    <a:pt x="55627" y="24233"/>
                  </a:lnTo>
                  <a:lnTo>
                    <a:pt x="14332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40"/>
            <p:cNvSpPr/>
            <p:nvPr/>
          </p:nvSpPr>
          <p:spPr>
            <a:xfrm>
              <a:off x="3855875" y="3774050"/>
              <a:ext cx="379575" cy="810750"/>
            </a:xfrm>
            <a:custGeom>
              <a:rect b="b" l="l" r="r" t="t"/>
              <a:pathLst>
                <a:path extrusionOk="0" h="32430" w="15183">
                  <a:moveTo>
                    <a:pt x="1517" y="3338"/>
                  </a:moveTo>
                  <a:lnTo>
                    <a:pt x="13662" y="10383"/>
                  </a:lnTo>
                  <a:lnTo>
                    <a:pt x="13662" y="13118"/>
                  </a:lnTo>
                  <a:lnTo>
                    <a:pt x="1517" y="6132"/>
                  </a:lnTo>
                  <a:lnTo>
                    <a:pt x="1517" y="3338"/>
                  </a:lnTo>
                  <a:close/>
                  <a:moveTo>
                    <a:pt x="1517" y="7346"/>
                  </a:moveTo>
                  <a:lnTo>
                    <a:pt x="13662" y="14332"/>
                  </a:lnTo>
                  <a:lnTo>
                    <a:pt x="13662" y="17126"/>
                  </a:lnTo>
                  <a:lnTo>
                    <a:pt x="1517" y="10140"/>
                  </a:lnTo>
                  <a:lnTo>
                    <a:pt x="1517" y="7346"/>
                  </a:lnTo>
                  <a:close/>
                  <a:moveTo>
                    <a:pt x="1517" y="11296"/>
                  </a:moveTo>
                  <a:lnTo>
                    <a:pt x="13662" y="18340"/>
                  </a:lnTo>
                  <a:lnTo>
                    <a:pt x="13662" y="21134"/>
                  </a:lnTo>
                  <a:lnTo>
                    <a:pt x="1517" y="14089"/>
                  </a:lnTo>
                  <a:lnTo>
                    <a:pt x="1517" y="11296"/>
                  </a:lnTo>
                  <a:close/>
                  <a:moveTo>
                    <a:pt x="1" y="1"/>
                  </a:moveTo>
                  <a:lnTo>
                    <a:pt x="1" y="23621"/>
                  </a:lnTo>
                  <a:lnTo>
                    <a:pt x="5039" y="26536"/>
                  </a:lnTo>
                  <a:lnTo>
                    <a:pt x="5039" y="17791"/>
                  </a:lnTo>
                  <a:lnTo>
                    <a:pt x="10140" y="20706"/>
                  </a:lnTo>
                  <a:lnTo>
                    <a:pt x="10140" y="29514"/>
                  </a:lnTo>
                  <a:lnTo>
                    <a:pt x="15183" y="32429"/>
                  </a:lnTo>
                  <a:lnTo>
                    <a:pt x="15183" y="88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40"/>
            <p:cNvSpPr/>
            <p:nvPr/>
          </p:nvSpPr>
          <p:spPr>
            <a:xfrm>
              <a:off x="3893775" y="4056450"/>
              <a:ext cx="303675" cy="245950"/>
            </a:xfrm>
            <a:custGeom>
              <a:rect b="b" l="l" r="r" t="t"/>
              <a:pathLst>
                <a:path extrusionOk="0" h="9838" w="12147">
                  <a:moveTo>
                    <a:pt x="1" y="0"/>
                  </a:moveTo>
                  <a:lnTo>
                    <a:pt x="1" y="2793"/>
                  </a:lnTo>
                  <a:lnTo>
                    <a:pt x="12146" y="9838"/>
                  </a:lnTo>
                  <a:lnTo>
                    <a:pt x="12146" y="70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40"/>
            <p:cNvSpPr/>
            <p:nvPr/>
          </p:nvSpPr>
          <p:spPr>
            <a:xfrm>
              <a:off x="3893775" y="3957700"/>
              <a:ext cx="303675" cy="244500"/>
            </a:xfrm>
            <a:custGeom>
              <a:rect b="b" l="l" r="r" t="t"/>
              <a:pathLst>
                <a:path extrusionOk="0" h="9780" w="12147">
                  <a:moveTo>
                    <a:pt x="1" y="0"/>
                  </a:moveTo>
                  <a:lnTo>
                    <a:pt x="1" y="2794"/>
                  </a:lnTo>
                  <a:lnTo>
                    <a:pt x="12146" y="9780"/>
                  </a:lnTo>
                  <a:lnTo>
                    <a:pt x="12146" y="69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40"/>
            <p:cNvSpPr/>
            <p:nvPr/>
          </p:nvSpPr>
          <p:spPr>
            <a:xfrm>
              <a:off x="3893775" y="3857500"/>
              <a:ext cx="303675" cy="244500"/>
            </a:xfrm>
            <a:custGeom>
              <a:rect b="b" l="l" r="r" t="t"/>
              <a:pathLst>
                <a:path extrusionOk="0" h="9780" w="12147">
                  <a:moveTo>
                    <a:pt x="1" y="0"/>
                  </a:moveTo>
                  <a:lnTo>
                    <a:pt x="1" y="2794"/>
                  </a:lnTo>
                  <a:lnTo>
                    <a:pt x="12146" y="9780"/>
                  </a:lnTo>
                  <a:lnTo>
                    <a:pt x="12146" y="70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40"/>
            <p:cNvSpPr/>
            <p:nvPr/>
          </p:nvSpPr>
          <p:spPr>
            <a:xfrm>
              <a:off x="3981825" y="4218825"/>
              <a:ext cx="127575" cy="293100"/>
            </a:xfrm>
            <a:custGeom>
              <a:rect b="b" l="l" r="r" t="t"/>
              <a:pathLst>
                <a:path extrusionOk="0" h="11724" w="5103">
                  <a:moveTo>
                    <a:pt x="1" y="0"/>
                  </a:moveTo>
                  <a:lnTo>
                    <a:pt x="1" y="8745"/>
                  </a:lnTo>
                  <a:lnTo>
                    <a:pt x="5102" y="11723"/>
                  </a:lnTo>
                  <a:lnTo>
                    <a:pt x="5102" y="29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40"/>
            <p:cNvSpPr/>
            <p:nvPr/>
          </p:nvSpPr>
          <p:spPr>
            <a:xfrm>
              <a:off x="4235425" y="3774050"/>
              <a:ext cx="381050" cy="810750"/>
            </a:xfrm>
            <a:custGeom>
              <a:rect b="b" l="l" r="r" t="t"/>
              <a:pathLst>
                <a:path extrusionOk="0" h="32430" w="15242">
                  <a:moveTo>
                    <a:pt x="13725" y="3338"/>
                  </a:moveTo>
                  <a:lnTo>
                    <a:pt x="13725" y="6132"/>
                  </a:lnTo>
                  <a:lnTo>
                    <a:pt x="1580" y="13118"/>
                  </a:lnTo>
                  <a:lnTo>
                    <a:pt x="1580" y="10383"/>
                  </a:lnTo>
                  <a:lnTo>
                    <a:pt x="13725" y="3338"/>
                  </a:lnTo>
                  <a:close/>
                  <a:moveTo>
                    <a:pt x="13725" y="7346"/>
                  </a:moveTo>
                  <a:lnTo>
                    <a:pt x="13725" y="10140"/>
                  </a:lnTo>
                  <a:lnTo>
                    <a:pt x="1580" y="17126"/>
                  </a:lnTo>
                  <a:lnTo>
                    <a:pt x="1580" y="14332"/>
                  </a:lnTo>
                  <a:lnTo>
                    <a:pt x="13725" y="7346"/>
                  </a:lnTo>
                  <a:close/>
                  <a:moveTo>
                    <a:pt x="13725" y="11296"/>
                  </a:moveTo>
                  <a:lnTo>
                    <a:pt x="13725" y="14089"/>
                  </a:lnTo>
                  <a:lnTo>
                    <a:pt x="1580" y="21134"/>
                  </a:lnTo>
                  <a:lnTo>
                    <a:pt x="1580" y="18340"/>
                  </a:lnTo>
                  <a:lnTo>
                    <a:pt x="13725" y="11296"/>
                  </a:lnTo>
                  <a:close/>
                  <a:moveTo>
                    <a:pt x="15241" y="1"/>
                  </a:moveTo>
                  <a:lnTo>
                    <a:pt x="1" y="8804"/>
                  </a:lnTo>
                  <a:lnTo>
                    <a:pt x="1" y="32429"/>
                  </a:lnTo>
                  <a:lnTo>
                    <a:pt x="15241" y="23621"/>
                  </a:lnTo>
                  <a:lnTo>
                    <a:pt x="152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40"/>
            <p:cNvSpPr/>
            <p:nvPr/>
          </p:nvSpPr>
          <p:spPr>
            <a:xfrm>
              <a:off x="4274900" y="4056450"/>
              <a:ext cx="303675" cy="245950"/>
            </a:xfrm>
            <a:custGeom>
              <a:rect b="b" l="l" r="r" t="t"/>
              <a:pathLst>
                <a:path extrusionOk="0" h="9838" w="12147">
                  <a:moveTo>
                    <a:pt x="12146" y="0"/>
                  </a:moveTo>
                  <a:lnTo>
                    <a:pt x="1" y="7044"/>
                  </a:lnTo>
                  <a:lnTo>
                    <a:pt x="1" y="9838"/>
                  </a:lnTo>
                  <a:lnTo>
                    <a:pt x="12146" y="2793"/>
                  </a:lnTo>
                  <a:lnTo>
                    <a:pt x="121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40"/>
            <p:cNvSpPr/>
            <p:nvPr/>
          </p:nvSpPr>
          <p:spPr>
            <a:xfrm>
              <a:off x="4274900" y="3957700"/>
              <a:ext cx="303675" cy="244500"/>
            </a:xfrm>
            <a:custGeom>
              <a:rect b="b" l="l" r="r" t="t"/>
              <a:pathLst>
                <a:path extrusionOk="0" h="9780" w="12147">
                  <a:moveTo>
                    <a:pt x="12146" y="0"/>
                  </a:moveTo>
                  <a:lnTo>
                    <a:pt x="1" y="6986"/>
                  </a:lnTo>
                  <a:lnTo>
                    <a:pt x="1" y="9780"/>
                  </a:lnTo>
                  <a:lnTo>
                    <a:pt x="12146" y="2794"/>
                  </a:lnTo>
                  <a:lnTo>
                    <a:pt x="121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40"/>
            <p:cNvSpPr/>
            <p:nvPr/>
          </p:nvSpPr>
          <p:spPr>
            <a:xfrm>
              <a:off x="4274900" y="3857500"/>
              <a:ext cx="303675" cy="244500"/>
            </a:xfrm>
            <a:custGeom>
              <a:rect b="b" l="l" r="r" t="t"/>
              <a:pathLst>
                <a:path extrusionOk="0" h="9780" w="12147">
                  <a:moveTo>
                    <a:pt x="12146" y="0"/>
                  </a:moveTo>
                  <a:lnTo>
                    <a:pt x="1" y="7045"/>
                  </a:lnTo>
                  <a:lnTo>
                    <a:pt x="1" y="9780"/>
                  </a:lnTo>
                  <a:lnTo>
                    <a:pt x="12146" y="2794"/>
                  </a:lnTo>
                  <a:lnTo>
                    <a:pt x="121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40"/>
            <p:cNvSpPr/>
            <p:nvPr/>
          </p:nvSpPr>
          <p:spPr>
            <a:xfrm>
              <a:off x="3855875" y="3556900"/>
              <a:ext cx="760600" cy="437250"/>
            </a:xfrm>
            <a:custGeom>
              <a:rect b="b" l="l" r="r" t="t"/>
              <a:pathLst>
                <a:path extrusionOk="0" h="17490" w="30424">
                  <a:moveTo>
                    <a:pt x="15183" y="0"/>
                  </a:moveTo>
                  <a:lnTo>
                    <a:pt x="1" y="8687"/>
                  </a:lnTo>
                  <a:lnTo>
                    <a:pt x="15183" y="17490"/>
                  </a:lnTo>
                  <a:lnTo>
                    <a:pt x="30423" y="8687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2" name="Google Shape;1072;p40"/>
          <p:cNvSpPr txBox="1"/>
          <p:nvPr>
            <p:ph type="title"/>
          </p:nvPr>
        </p:nvSpPr>
        <p:spPr>
          <a:xfrm>
            <a:off x="713225" y="469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Methods: </a:t>
            </a:r>
            <a:r>
              <a:rPr lang="en"/>
              <a:t>Prioritizing</a:t>
            </a:r>
            <a:r>
              <a:rPr lang="en"/>
              <a:t> Buildings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p40"/>
          <p:cNvSpPr txBox="1"/>
          <p:nvPr/>
        </p:nvSpPr>
        <p:spPr>
          <a:xfrm>
            <a:off x="5357850" y="1483025"/>
            <a:ext cx="29892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Client Account Prioritization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74" name="Google Shape;1074;p40"/>
          <p:cNvSpPr txBox="1"/>
          <p:nvPr/>
        </p:nvSpPr>
        <p:spPr>
          <a:xfrm>
            <a:off x="5368000" y="1655025"/>
            <a:ext cx="28734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Sites that rely heavily on natural gas.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5" name="Google Shape;1075;p40"/>
          <p:cNvSpPr txBox="1"/>
          <p:nvPr/>
        </p:nvSpPr>
        <p:spPr>
          <a:xfrm>
            <a:off x="5357825" y="2224400"/>
            <a:ext cx="30627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EV Chargers and Bike Program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76" name="Google Shape;1076;p40"/>
          <p:cNvSpPr txBox="1"/>
          <p:nvPr/>
        </p:nvSpPr>
        <p:spPr>
          <a:xfrm>
            <a:off x="5368000" y="2429288"/>
            <a:ext cx="28734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Sites that will adopt EV and deploy EV supply equipment.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7" name="Google Shape;1077;p40"/>
          <p:cNvSpPr txBox="1"/>
          <p:nvPr/>
        </p:nvSpPr>
        <p:spPr>
          <a:xfrm>
            <a:off x="5357837" y="3931700"/>
            <a:ext cx="27369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Communities Analysis</a:t>
            </a:r>
            <a:endParaRPr sz="1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78" name="Google Shape;1078;p40"/>
          <p:cNvSpPr txBox="1"/>
          <p:nvPr/>
        </p:nvSpPr>
        <p:spPr>
          <a:xfrm>
            <a:off x="5367988" y="4173500"/>
            <a:ext cx="28734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Buildings located in low-income, disadvantaged communities.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79" name="Google Shape;1079;p40"/>
          <p:cNvGrpSpPr/>
          <p:nvPr/>
        </p:nvGrpSpPr>
        <p:grpSpPr>
          <a:xfrm>
            <a:off x="3286425" y="3852992"/>
            <a:ext cx="399000" cy="399000"/>
            <a:chOff x="3353825" y="3534800"/>
            <a:chExt cx="399000" cy="399000"/>
          </a:xfrm>
        </p:grpSpPr>
        <p:sp>
          <p:nvSpPr>
            <p:cNvPr id="1080" name="Google Shape;1080;p40"/>
            <p:cNvSpPr/>
            <p:nvPr/>
          </p:nvSpPr>
          <p:spPr>
            <a:xfrm>
              <a:off x="3353825" y="3534800"/>
              <a:ext cx="399000" cy="399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40"/>
            <p:cNvSpPr txBox="1"/>
            <p:nvPr/>
          </p:nvSpPr>
          <p:spPr>
            <a:xfrm>
              <a:off x="3386675" y="3579463"/>
              <a:ext cx="2091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4</a:t>
              </a:r>
              <a:endParaRPr sz="25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grpSp>
        <p:nvGrpSpPr>
          <p:cNvPr id="1082" name="Google Shape;1082;p40"/>
          <p:cNvGrpSpPr/>
          <p:nvPr/>
        </p:nvGrpSpPr>
        <p:grpSpPr>
          <a:xfrm>
            <a:off x="2977588" y="1385352"/>
            <a:ext cx="399000" cy="399000"/>
            <a:chOff x="2977588" y="1210700"/>
            <a:chExt cx="399000" cy="399000"/>
          </a:xfrm>
        </p:grpSpPr>
        <p:sp>
          <p:nvSpPr>
            <p:cNvPr id="1083" name="Google Shape;1083;p40"/>
            <p:cNvSpPr/>
            <p:nvPr/>
          </p:nvSpPr>
          <p:spPr>
            <a:xfrm>
              <a:off x="2977588" y="1210700"/>
              <a:ext cx="399000" cy="399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40"/>
            <p:cNvSpPr txBox="1"/>
            <p:nvPr/>
          </p:nvSpPr>
          <p:spPr>
            <a:xfrm>
              <a:off x="3029488" y="1279175"/>
              <a:ext cx="2952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1</a:t>
              </a:r>
              <a:endParaRPr sz="25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cxnSp>
        <p:nvCxnSpPr>
          <p:cNvPr id="1085" name="Google Shape;1085;p40"/>
          <p:cNvCxnSpPr>
            <a:stCxn id="1073" idx="1"/>
            <a:endCxn id="1083" idx="6"/>
          </p:cNvCxnSpPr>
          <p:nvPr/>
        </p:nvCxnSpPr>
        <p:spPr>
          <a:xfrm rot="10800000">
            <a:off x="3376650" y="1584875"/>
            <a:ext cx="1981200" cy="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grpSp>
        <p:nvGrpSpPr>
          <p:cNvPr id="1086" name="Google Shape;1086;p40"/>
          <p:cNvGrpSpPr/>
          <p:nvPr/>
        </p:nvGrpSpPr>
        <p:grpSpPr>
          <a:xfrm>
            <a:off x="3430025" y="2137211"/>
            <a:ext cx="399000" cy="399000"/>
            <a:chOff x="2972825" y="1239275"/>
            <a:chExt cx="399000" cy="399000"/>
          </a:xfrm>
        </p:grpSpPr>
        <p:sp>
          <p:nvSpPr>
            <p:cNvPr id="1087" name="Google Shape;1087;p40"/>
            <p:cNvSpPr/>
            <p:nvPr/>
          </p:nvSpPr>
          <p:spPr>
            <a:xfrm>
              <a:off x="2972825" y="1239275"/>
              <a:ext cx="399000" cy="399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40"/>
            <p:cNvSpPr txBox="1"/>
            <p:nvPr/>
          </p:nvSpPr>
          <p:spPr>
            <a:xfrm>
              <a:off x="3010438" y="1312513"/>
              <a:ext cx="2952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2</a:t>
              </a:r>
              <a:endParaRPr sz="25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cxnSp>
        <p:nvCxnSpPr>
          <p:cNvPr id="1089" name="Google Shape;1089;p40"/>
          <p:cNvCxnSpPr>
            <a:endCxn id="1087" idx="6"/>
          </p:cNvCxnSpPr>
          <p:nvPr/>
        </p:nvCxnSpPr>
        <p:spPr>
          <a:xfrm flipH="1">
            <a:off x="3829025" y="2333711"/>
            <a:ext cx="1528800" cy="3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grpSp>
        <p:nvGrpSpPr>
          <p:cNvPr id="1090" name="Google Shape;1090;p40"/>
          <p:cNvGrpSpPr/>
          <p:nvPr/>
        </p:nvGrpSpPr>
        <p:grpSpPr>
          <a:xfrm>
            <a:off x="3551763" y="3057377"/>
            <a:ext cx="399000" cy="399000"/>
            <a:chOff x="2977588" y="1210700"/>
            <a:chExt cx="399000" cy="399000"/>
          </a:xfrm>
        </p:grpSpPr>
        <p:sp>
          <p:nvSpPr>
            <p:cNvPr id="1091" name="Google Shape;1091;p40"/>
            <p:cNvSpPr/>
            <p:nvPr/>
          </p:nvSpPr>
          <p:spPr>
            <a:xfrm>
              <a:off x="2977588" y="1210700"/>
              <a:ext cx="399000" cy="399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40"/>
            <p:cNvSpPr txBox="1"/>
            <p:nvPr/>
          </p:nvSpPr>
          <p:spPr>
            <a:xfrm>
              <a:off x="3029488" y="1279175"/>
              <a:ext cx="2952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3</a:t>
              </a:r>
              <a:endParaRPr sz="25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sp>
        <p:nvSpPr>
          <p:cNvPr id="1093" name="Google Shape;1093;p40"/>
          <p:cNvSpPr txBox="1"/>
          <p:nvPr/>
        </p:nvSpPr>
        <p:spPr>
          <a:xfrm>
            <a:off x="5357850" y="3154425"/>
            <a:ext cx="29892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Building Type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94" name="Google Shape;1094;p40"/>
          <p:cNvSpPr txBox="1"/>
          <p:nvPr/>
        </p:nvSpPr>
        <p:spPr>
          <a:xfrm>
            <a:off x="5368000" y="3331925"/>
            <a:ext cx="28734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Community facing Buildings.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95" name="Google Shape;1095;p40"/>
          <p:cNvCxnSpPr/>
          <p:nvPr/>
        </p:nvCxnSpPr>
        <p:spPr>
          <a:xfrm flipH="1">
            <a:off x="3829025" y="3255386"/>
            <a:ext cx="1528800" cy="3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1096" name="Google Shape;1096;p40"/>
          <p:cNvCxnSpPr>
            <a:endCxn id="1080" idx="6"/>
          </p:cNvCxnSpPr>
          <p:nvPr/>
        </p:nvCxnSpPr>
        <p:spPr>
          <a:xfrm flipH="1">
            <a:off x="3685425" y="4050992"/>
            <a:ext cx="1672500" cy="1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41"/>
          <p:cNvSpPr txBox="1"/>
          <p:nvPr>
            <p:ph type="title"/>
          </p:nvPr>
        </p:nvSpPr>
        <p:spPr>
          <a:xfrm>
            <a:off x="2498475" y="260350"/>
            <a:ext cx="4337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Communities Analysis</a:t>
            </a:r>
            <a:endParaRPr sz="28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02" name="Google Shape;110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33050"/>
            <a:ext cx="3127504" cy="415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5925" y="833050"/>
            <a:ext cx="5569702" cy="42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41"/>
          <p:cNvSpPr/>
          <p:nvPr/>
        </p:nvSpPr>
        <p:spPr>
          <a:xfrm>
            <a:off x="4941129" y="2000738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/>
              <a:t>1</a:t>
            </a:r>
            <a:endParaRPr b="1" i="0" sz="1400" u="none" cap="none" strike="noStrike">
              <a:solidFill>
                <a:srgbClr val="000000"/>
              </a:solidFill>
            </a:endParaRPr>
          </a:p>
        </p:txBody>
      </p:sp>
      <p:sp>
        <p:nvSpPr>
          <p:cNvPr id="1105" name="Google Shape;1105;p41"/>
          <p:cNvSpPr/>
          <p:nvPr/>
        </p:nvSpPr>
        <p:spPr>
          <a:xfrm>
            <a:off x="4102254" y="4008313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28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06" name="Google Shape;1106;p41"/>
          <p:cNvSpPr/>
          <p:nvPr/>
        </p:nvSpPr>
        <p:spPr>
          <a:xfrm>
            <a:off x="5107729" y="1930238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100"/>
              <a:t>2</a:t>
            </a:r>
            <a:endParaRPr b="1" i="0" sz="600" u="none" cap="none" strike="noStrike">
              <a:solidFill>
                <a:srgbClr val="000000"/>
              </a:solidFill>
            </a:endParaRPr>
          </a:p>
        </p:txBody>
      </p:sp>
      <p:sp>
        <p:nvSpPr>
          <p:cNvPr id="1107" name="Google Shape;1107;p41"/>
          <p:cNvSpPr/>
          <p:nvPr/>
        </p:nvSpPr>
        <p:spPr>
          <a:xfrm>
            <a:off x="5972179" y="734375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100"/>
              <a:t>3</a:t>
            </a:r>
            <a:endParaRPr b="1" i="0" sz="600" u="none" cap="none" strike="noStrike">
              <a:solidFill>
                <a:srgbClr val="000000"/>
              </a:solidFill>
            </a:endParaRPr>
          </a:p>
        </p:txBody>
      </p:sp>
      <p:sp>
        <p:nvSpPr>
          <p:cNvPr id="1108" name="Google Shape;1108;p41"/>
          <p:cNvSpPr/>
          <p:nvPr/>
        </p:nvSpPr>
        <p:spPr>
          <a:xfrm>
            <a:off x="7873004" y="2065025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27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09" name="Google Shape;1109;p41"/>
          <p:cNvSpPr/>
          <p:nvPr/>
        </p:nvSpPr>
        <p:spPr>
          <a:xfrm>
            <a:off x="6289429" y="3454250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100"/>
              <a:t>4</a:t>
            </a:r>
            <a:endParaRPr b="1" i="0" sz="600" u="none" cap="none" strike="noStrike">
              <a:solidFill>
                <a:srgbClr val="000000"/>
              </a:solidFill>
            </a:endParaRPr>
          </a:p>
        </p:txBody>
      </p:sp>
      <p:sp>
        <p:nvSpPr>
          <p:cNvPr id="1110" name="Google Shape;1110;p41"/>
          <p:cNvSpPr/>
          <p:nvPr/>
        </p:nvSpPr>
        <p:spPr>
          <a:xfrm>
            <a:off x="5764004" y="3018600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100"/>
              <a:t>8</a:t>
            </a:r>
            <a:endParaRPr b="1" i="0" sz="600" u="none" cap="none" strike="noStrike">
              <a:solidFill>
                <a:srgbClr val="000000"/>
              </a:solidFill>
            </a:endParaRPr>
          </a:p>
        </p:txBody>
      </p:sp>
      <p:sp>
        <p:nvSpPr>
          <p:cNvPr id="1111" name="Google Shape;1111;p41"/>
          <p:cNvSpPr/>
          <p:nvPr/>
        </p:nvSpPr>
        <p:spPr>
          <a:xfrm>
            <a:off x="6130754" y="1023425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100"/>
              <a:t>5</a:t>
            </a:r>
            <a:endParaRPr b="1" i="0" sz="600" u="none" cap="none" strike="noStrike">
              <a:solidFill>
                <a:srgbClr val="000000"/>
              </a:solidFill>
            </a:endParaRPr>
          </a:p>
        </p:txBody>
      </p:sp>
      <p:sp>
        <p:nvSpPr>
          <p:cNvPr id="1112" name="Google Shape;1112;p41"/>
          <p:cNvSpPr/>
          <p:nvPr/>
        </p:nvSpPr>
        <p:spPr>
          <a:xfrm>
            <a:off x="5538404" y="833050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100"/>
              <a:t>7</a:t>
            </a:r>
            <a:endParaRPr b="1" i="0" sz="600" u="none" cap="none" strike="noStrike">
              <a:solidFill>
                <a:srgbClr val="000000"/>
              </a:solidFill>
            </a:endParaRPr>
          </a:p>
        </p:txBody>
      </p:sp>
      <p:sp>
        <p:nvSpPr>
          <p:cNvPr id="1113" name="Google Shape;1113;p41"/>
          <p:cNvSpPr/>
          <p:nvPr/>
        </p:nvSpPr>
        <p:spPr>
          <a:xfrm>
            <a:off x="5427504" y="2831738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100"/>
              <a:t>6</a:t>
            </a:r>
            <a:endParaRPr b="1" i="0" sz="600" u="none" cap="none" strike="noStrike">
              <a:solidFill>
                <a:srgbClr val="000000"/>
              </a:solidFill>
            </a:endParaRPr>
          </a:p>
        </p:txBody>
      </p:sp>
      <p:sp>
        <p:nvSpPr>
          <p:cNvPr id="1114" name="Google Shape;1114;p41"/>
          <p:cNvSpPr/>
          <p:nvPr/>
        </p:nvSpPr>
        <p:spPr>
          <a:xfrm>
            <a:off x="5075079" y="4008313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12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15" name="Google Shape;1115;p41"/>
          <p:cNvSpPr/>
          <p:nvPr/>
        </p:nvSpPr>
        <p:spPr>
          <a:xfrm>
            <a:off x="5107729" y="2402838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11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16" name="Google Shape;1116;p41"/>
          <p:cNvSpPr/>
          <p:nvPr/>
        </p:nvSpPr>
        <p:spPr>
          <a:xfrm>
            <a:off x="6130754" y="4078813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10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17" name="Google Shape;1117;p41"/>
          <p:cNvSpPr/>
          <p:nvPr/>
        </p:nvSpPr>
        <p:spPr>
          <a:xfrm>
            <a:off x="5375604" y="1133725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100"/>
              <a:t>9</a:t>
            </a:r>
            <a:endParaRPr b="1" i="0" sz="600" u="none" cap="none" strike="noStrike">
              <a:solidFill>
                <a:srgbClr val="000000"/>
              </a:solidFill>
            </a:endParaRPr>
          </a:p>
        </p:txBody>
      </p:sp>
      <p:sp>
        <p:nvSpPr>
          <p:cNvPr id="1118" name="Google Shape;1118;p41"/>
          <p:cNvSpPr/>
          <p:nvPr/>
        </p:nvSpPr>
        <p:spPr>
          <a:xfrm>
            <a:off x="5159641" y="4310450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14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19" name="Google Shape;1119;p41"/>
          <p:cNvSpPr/>
          <p:nvPr/>
        </p:nvSpPr>
        <p:spPr>
          <a:xfrm>
            <a:off x="4807216" y="1247988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15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20" name="Google Shape;1120;p41"/>
          <p:cNvSpPr/>
          <p:nvPr/>
        </p:nvSpPr>
        <p:spPr>
          <a:xfrm>
            <a:off x="4438066" y="3325050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18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21" name="Google Shape;1121;p41"/>
          <p:cNvSpPr/>
          <p:nvPr/>
        </p:nvSpPr>
        <p:spPr>
          <a:xfrm>
            <a:off x="4596691" y="3325050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17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22" name="Google Shape;1122;p41"/>
          <p:cNvSpPr/>
          <p:nvPr/>
        </p:nvSpPr>
        <p:spPr>
          <a:xfrm>
            <a:off x="5764004" y="2535450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20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23" name="Google Shape;1123;p41"/>
          <p:cNvSpPr/>
          <p:nvPr/>
        </p:nvSpPr>
        <p:spPr>
          <a:xfrm>
            <a:off x="7771604" y="1133725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19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24" name="Google Shape;1124;p41"/>
          <p:cNvSpPr/>
          <p:nvPr/>
        </p:nvSpPr>
        <p:spPr>
          <a:xfrm>
            <a:off x="4705929" y="3506250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21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25" name="Google Shape;1125;p41"/>
          <p:cNvSpPr/>
          <p:nvPr/>
        </p:nvSpPr>
        <p:spPr>
          <a:xfrm>
            <a:off x="6907129" y="1895975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25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pic>
        <p:nvPicPr>
          <p:cNvPr id="1126" name="Google Shape;112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3888" y="3018600"/>
            <a:ext cx="750200" cy="47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8300" y="201750"/>
            <a:ext cx="4725735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050" y="621575"/>
            <a:ext cx="3127504" cy="415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1488" y="2849400"/>
            <a:ext cx="750200" cy="47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42"/>
          <p:cNvSpPr/>
          <p:nvPr/>
        </p:nvSpPr>
        <p:spPr>
          <a:xfrm>
            <a:off x="6020504" y="621575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13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35" name="Google Shape;1135;p42"/>
          <p:cNvSpPr/>
          <p:nvPr/>
        </p:nvSpPr>
        <p:spPr>
          <a:xfrm>
            <a:off x="5526904" y="2570700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16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36" name="Google Shape;1136;p42"/>
          <p:cNvSpPr/>
          <p:nvPr/>
        </p:nvSpPr>
        <p:spPr>
          <a:xfrm>
            <a:off x="6422154" y="4361425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22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37" name="Google Shape;1137;p42"/>
          <p:cNvSpPr/>
          <p:nvPr/>
        </p:nvSpPr>
        <p:spPr>
          <a:xfrm>
            <a:off x="4863979" y="720275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23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38" name="Google Shape;1138;p42"/>
          <p:cNvSpPr/>
          <p:nvPr/>
        </p:nvSpPr>
        <p:spPr>
          <a:xfrm>
            <a:off x="6422154" y="558125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24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39" name="Google Shape;1139;p42"/>
          <p:cNvSpPr/>
          <p:nvPr/>
        </p:nvSpPr>
        <p:spPr>
          <a:xfrm>
            <a:off x="6690029" y="797800"/>
            <a:ext cx="267859" cy="337820"/>
          </a:xfrm>
          <a:custGeom>
            <a:rect b="b" l="l" r="r" t="t"/>
            <a:pathLst>
              <a:path extrusionOk="0" h="11657" w="8916">
                <a:moveTo>
                  <a:pt x="4474" y="1418"/>
                </a:moveTo>
                <a:cubicBezTo>
                  <a:pt x="6143" y="1418"/>
                  <a:pt x="7530" y="2804"/>
                  <a:pt x="7530" y="4474"/>
                </a:cubicBezTo>
                <a:cubicBezTo>
                  <a:pt x="7561" y="6175"/>
                  <a:pt x="6143" y="7561"/>
                  <a:pt x="4474" y="7561"/>
                </a:cubicBezTo>
                <a:cubicBezTo>
                  <a:pt x="2772" y="7561"/>
                  <a:pt x="1386" y="6175"/>
                  <a:pt x="1386" y="4474"/>
                </a:cubicBezTo>
                <a:cubicBezTo>
                  <a:pt x="1386" y="2804"/>
                  <a:pt x="2772" y="1418"/>
                  <a:pt x="4474" y="1418"/>
                </a:cubicBezTo>
                <a:close/>
                <a:moveTo>
                  <a:pt x="4474" y="0"/>
                </a:moveTo>
                <a:cubicBezTo>
                  <a:pt x="2016" y="0"/>
                  <a:pt x="0" y="2017"/>
                  <a:pt x="0" y="4442"/>
                </a:cubicBezTo>
                <a:cubicBezTo>
                  <a:pt x="0" y="5419"/>
                  <a:pt x="315" y="6333"/>
                  <a:pt x="914" y="7120"/>
                </a:cubicBezTo>
                <a:lnTo>
                  <a:pt x="4190" y="11531"/>
                </a:lnTo>
                <a:cubicBezTo>
                  <a:pt x="4253" y="11626"/>
                  <a:pt x="4348" y="11657"/>
                  <a:pt x="4474" y="11657"/>
                </a:cubicBezTo>
                <a:cubicBezTo>
                  <a:pt x="4568" y="11657"/>
                  <a:pt x="4663" y="11626"/>
                  <a:pt x="4726" y="11531"/>
                </a:cubicBezTo>
                <a:lnTo>
                  <a:pt x="8002" y="7120"/>
                </a:lnTo>
                <a:cubicBezTo>
                  <a:pt x="8601" y="6333"/>
                  <a:pt x="8916" y="5419"/>
                  <a:pt x="8916" y="4442"/>
                </a:cubicBezTo>
                <a:cubicBezTo>
                  <a:pt x="8916" y="2017"/>
                  <a:pt x="6931" y="0"/>
                  <a:pt x="44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600"/>
              <a:t>26</a:t>
            </a:r>
            <a:endParaRPr b="1" i="0" sz="100" u="none" cap="none" strike="noStrike">
              <a:solidFill>
                <a:srgbClr val="000000"/>
              </a:solidFill>
            </a:endParaRPr>
          </a:p>
        </p:txBody>
      </p:sp>
      <p:sp>
        <p:nvSpPr>
          <p:cNvPr id="1140" name="Google Shape;1140;p42"/>
          <p:cNvSpPr txBox="1"/>
          <p:nvPr>
            <p:ph type="title"/>
          </p:nvPr>
        </p:nvSpPr>
        <p:spPr>
          <a:xfrm>
            <a:off x="-89250" y="48875"/>
            <a:ext cx="3794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Communities Analysis Continued</a:t>
            </a:r>
            <a:endParaRPr sz="18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43"/>
          <p:cNvSpPr txBox="1"/>
          <p:nvPr>
            <p:ph type="title"/>
          </p:nvPr>
        </p:nvSpPr>
        <p:spPr>
          <a:xfrm>
            <a:off x="713238" y="426148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Pathways to 25%</a:t>
            </a:r>
            <a:endParaRPr/>
          </a:p>
        </p:txBody>
      </p:sp>
      <p:grpSp>
        <p:nvGrpSpPr>
          <p:cNvPr id="1146" name="Google Shape;1146;p43"/>
          <p:cNvGrpSpPr/>
          <p:nvPr/>
        </p:nvGrpSpPr>
        <p:grpSpPr>
          <a:xfrm>
            <a:off x="1804450" y="1465676"/>
            <a:ext cx="1282500" cy="1282500"/>
            <a:chOff x="1358225" y="1657769"/>
            <a:chExt cx="1282500" cy="1282500"/>
          </a:xfrm>
        </p:grpSpPr>
        <p:sp>
          <p:nvSpPr>
            <p:cNvPr id="1147" name="Google Shape;1147;p43"/>
            <p:cNvSpPr/>
            <p:nvPr/>
          </p:nvSpPr>
          <p:spPr>
            <a:xfrm>
              <a:off x="1358225" y="1657769"/>
              <a:ext cx="1282500" cy="1282500"/>
            </a:xfrm>
            <a:prstGeom prst="pie">
              <a:avLst>
                <a:gd fmla="val 16218832" name="adj1"/>
                <a:gd fmla="val 24297" name="adj2"/>
              </a:avLst>
            </a:prstGeom>
            <a:solidFill>
              <a:srgbClr val="C7C7C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highlight>
                  <a:srgbClr val="C7C7C7"/>
                </a:highlight>
              </a:endParaRPr>
            </a:p>
          </p:txBody>
        </p:sp>
        <p:sp>
          <p:nvSpPr>
            <p:cNvPr id="1148" name="Google Shape;1148;p43"/>
            <p:cNvSpPr/>
            <p:nvPr/>
          </p:nvSpPr>
          <p:spPr>
            <a:xfrm>
              <a:off x="1502375" y="1805681"/>
              <a:ext cx="994200" cy="994200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9" name="Google Shape;1149;p43"/>
          <p:cNvSpPr txBox="1"/>
          <p:nvPr/>
        </p:nvSpPr>
        <p:spPr>
          <a:xfrm>
            <a:off x="1552450" y="3147675"/>
            <a:ext cx="1786200" cy="2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Buildings Approach</a:t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50" name="Google Shape;1150;p43"/>
          <p:cNvSpPr txBox="1"/>
          <p:nvPr/>
        </p:nvSpPr>
        <p:spPr>
          <a:xfrm>
            <a:off x="590375" y="3626600"/>
            <a:ext cx="3779100" cy="128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marR="5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●"/>
            </a:pPr>
            <a:r>
              <a:rPr lang="en">
                <a:solidFill>
                  <a:schemeClr val="dk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Buildings Undergoing Upgrades </a:t>
            </a:r>
            <a:endParaRPr>
              <a:solidFill>
                <a:schemeClr val="dk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marR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●"/>
            </a:pPr>
            <a:r>
              <a:rPr lang="en">
                <a:solidFill>
                  <a:schemeClr val="dk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Buildings with small easily replaced systems</a:t>
            </a:r>
            <a:endParaRPr>
              <a:solidFill>
                <a:schemeClr val="dk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marR="508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100"/>
              <a:buFont typeface="Montserrat"/>
              <a:buChar char="●"/>
            </a:pPr>
            <a:r>
              <a:rPr lang="en">
                <a:solidFill>
                  <a:schemeClr val="dk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Phasing by Use and Location </a:t>
            </a:r>
            <a:endParaRPr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1" name="Google Shape;1151;p43"/>
          <p:cNvSpPr txBox="1"/>
          <p:nvPr/>
        </p:nvSpPr>
        <p:spPr>
          <a:xfrm>
            <a:off x="1947400" y="1979782"/>
            <a:ext cx="996600" cy="2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25%</a:t>
            </a:r>
            <a:endParaRPr sz="25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152" name="Google Shape;1152;p43"/>
          <p:cNvCxnSpPr/>
          <p:nvPr/>
        </p:nvCxnSpPr>
        <p:spPr>
          <a:xfrm rot="10800000">
            <a:off x="1851400" y="2991963"/>
            <a:ext cx="1188300" cy="0"/>
          </a:xfrm>
          <a:prstGeom prst="straightConnector1">
            <a:avLst/>
          </a:prstGeom>
          <a:noFill/>
          <a:ln cap="flat" cmpd="sng" w="19050">
            <a:solidFill>
              <a:srgbClr val="C7C7C7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153" name="Google Shape;1153;p43"/>
          <p:cNvGrpSpPr/>
          <p:nvPr/>
        </p:nvGrpSpPr>
        <p:grpSpPr>
          <a:xfrm>
            <a:off x="5919450" y="1465676"/>
            <a:ext cx="1282500" cy="1282500"/>
            <a:chOff x="1358225" y="1657769"/>
            <a:chExt cx="1282500" cy="1282500"/>
          </a:xfrm>
        </p:grpSpPr>
        <p:sp>
          <p:nvSpPr>
            <p:cNvPr id="1154" name="Google Shape;1154;p43"/>
            <p:cNvSpPr/>
            <p:nvPr/>
          </p:nvSpPr>
          <p:spPr>
            <a:xfrm>
              <a:off x="1358225" y="1657769"/>
              <a:ext cx="1282500" cy="1282500"/>
            </a:xfrm>
            <a:prstGeom prst="pie">
              <a:avLst>
                <a:gd fmla="val 16218832" name="adj1"/>
                <a:gd fmla="val 24297" name="adj2"/>
              </a:avLst>
            </a:prstGeom>
            <a:solidFill>
              <a:srgbClr val="C7C7C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43"/>
            <p:cNvSpPr/>
            <p:nvPr/>
          </p:nvSpPr>
          <p:spPr>
            <a:xfrm>
              <a:off x="1502375" y="1805681"/>
              <a:ext cx="994200" cy="994200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6" name="Google Shape;1156;p43"/>
          <p:cNvSpPr txBox="1"/>
          <p:nvPr/>
        </p:nvSpPr>
        <p:spPr>
          <a:xfrm>
            <a:off x="5521950" y="3147675"/>
            <a:ext cx="2077500" cy="2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Emission</a:t>
            </a:r>
            <a:r>
              <a:rPr lang="en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 </a:t>
            </a: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Approach</a:t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57" name="Google Shape;1157;p43"/>
          <p:cNvSpPr txBox="1"/>
          <p:nvPr/>
        </p:nvSpPr>
        <p:spPr>
          <a:xfrm>
            <a:off x="6062400" y="1983319"/>
            <a:ext cx="996600" cy="2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25%</a:t>
            </a:r>
            <a:endParaRPr sz="25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158" name="Google Shape;1158;p43"/>
          <p:cNvCxnSpPr/>
          <p:nvPr/>
        </p:nvCxnSpPr>
        <p:spPr>
          <a:xfrm rot="10800000">
            <a:off x="5966400" y="2991963"/>
            <a:ext cx="1188300" cy="0"/>
          </a:xfrm>
          <a:prstGeom prst="straightConnector1">
            <a:avLst/>
          </a:prstGeom>
          <a:noFill/>
          <a:ln cap="flat" cmpd="sng" w="19050">
            <a:solidFill>
              <a:srgbClr val="C7C7C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9" name="Google Shape;1159;p43"/>
          <p:cNvSpPr txBox="1"/>
          <p:nvPr/>
        </p:nvSpPr>
        <p:spPr>
          <a:xfrm>
            <a:off x="4636650" y="3626600"/>
            <a:ext cx="3847800" cy="128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marR="508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●"/>
            </a:pPr>
            <a:r>
              <a:rPr lang="en">
                <a:solidFill>
                  <a:schemeClr val="dk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Replace one type system in all applicable buildings</a:t>
            </a:r>
            <a:endParaRPr>
              <a:solidFill>
                <a:schemeClr val="dk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marR="50800" rtl="0" algn="l"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100"/>
              <a:buFont typeface="Montserrat"/>
              <a:buChar char="●"/>
            </a:pPr>
            <a:r>
              <a:rPr lang="en">
                <a:solidFill>
                  <a:schemeClr val="dk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Phasing by HVAC systems</a:t>
            </a:r>
            <a:endParaRPr>
              <a:solidFill>
                <a:schemeClr val="dk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44"/>
          <p:cNvSpPr txBox="1"/>
          <p:nvPr>
            <p:ph idx="4294967295" type="body"/>
          </p:nvPr>
        </p:nvSpPr>
        <p:spPr>
          <a:xfrm>
            <a:off x="1033300" y="2699925"/>
            <a:ext cx="1324800" cy="38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Preparation</a:t>
            </a:r>
            <a:endParaRPr sz="15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65" name="Google Shape;1165;p44"/>
          <p:cNvSpPr txBox="1"/>
          <p:nvPr>
            <p:ph idx="4294967295" type="body"/>
          </p:nvPr>
        </p:nvSpPr>
        <p:spPr>
          <a:xfrm>
            <a:off x="6259675" y="2573325"/>
            <a:ext cx="2448300" cy="63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Electrification Pilot</a:t>
            </a:r>
            <a:endParaRPr sz="15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66" name="Google Shape;1166;p44"/>
          <p:cNvSpPr txBox="1"/>
          <p:nvPr>
            <p:ph idx="4294967295" type="body"/>
          </p:nvPr>
        </p:nvSpPr>
        <p:spPr>
          <a:xfrm>
            <a:off x="4641250" y="2675324"/>
            <a:ext cx="1826400" cy="43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Plan for </a:t>
            </a:r>
            <a:r>
              <a:rPr lang="en" sz="1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Emergency</a:t>
            </a:r>
            <a:r>
              <a:rPr lang="en" sz="1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Replacement</a:t>
            </a:r>
            <a:endParaRPr sz="15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67" name="Google Shape;1167;p44"/>
          <p:cNvSpPr txBox="1"/>
          <p:nvPr>
            <p:ph idx="4294967295" type="body"/>
          </p:nvPr>
        </p:nvSpPr>
        <p:spPr>
          <a:xfrm>
            <a:off x="1592800" y="1999075"/>
            <a:ext cx="205800" cy="27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</a:t>
            </a:r>
            <a:endParaRPr sz="25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68" name="Google Shape;1168;p44"/>
          <p:cNvSpPr txBox="1"/>
          <p:nvPr>
            <p:ph idx="4294967295" type="body"/>
          </p:nvPr>
        </p:nvSpPr>
        <p:spPr>
          <a:xfrm>
            <a:off x="3522175" y="1998775"/>
            <a:ext cx="205800" cy="2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</a:t>
            </a:r>
            <a:endParaRPr sz="25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69" name="Google Shape;1169;p44"/>
          <p:cNvSpPr txBox="1"/>
          <p:nvPr>
            <p:ph idx="4294967295" type="body"/>
          </p:nvPr>
        </p:nvSpPr>
        <p:spPr>
          <a:xfrm>
            <a:off x="7380925" y="1998775"/>
            <a:ext cx="205800" cy="2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4</a:t>
            </a:r>
            <a:endParaRPr sz="25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70" name="Google Shape;1170;p44"/>
          <p:cNvSpPr txBox="1"/>
          <p:nvPr>
            <p:ph idx="4294967295" type="body"/>
          </p:nvPr>
        </p:nvSpPr>
        <p:spPr>
          <a:xfrm>
            <a:off x="5451550" y="1998775"/>
            <a:ext cx="205800" cy="2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3</a:t>
            </a:r>
            <a:endParaRPr sz="25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71" name="Google Shape;1171;p44"/>
          <p:cNvSpPr txBox="1"/>
          <p:nvPr>
            <p:ph idx="4294967295" type="body"/>
          </p:nvPr>
        </p:nvSpPr>
        <p:spPr>
          <a:xfrm>
            <a:off x="2842350" y="2699913"/>
            <a:ext cx="1604100" cy="38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Funding Sources</a:t>
            </a:r>
            <a:endParaRPr sz="15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172" name="Google Shape;1172;p44"/>
          <p:cNvCxnSpPr/>
          <p:nvPr/>
        </p:nvCxnSpPr>
        <p:spPr>
          <a:xfrm rot="10800000">
            <a:off x="1101550" y="2485992"/>
            <a:ext cx="11883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173" name="Google Shape;1173;p44"/>
          <p:cNvGrpSpPr/>
          <p:nvPr/>
        </p:nvGrpSpPr>
        <p:grpSpPr>
          <a:xfrm>
            <a:off x="1754734" y="1072103"/>
            <a:ext cx="5825930" cy="877364"/>
            <a:chOff x="241575" y="2411450"/>
            <a:chExt cx="5344400" cy="888650"/>
          </a:xfrm>
        </p:grpSpPr>
        <p:sp>
          <p:nvSpPr>
            <p:cNvPr id="1174" name="Google Shape;1174;p44"/>
            <p:cNvSpPr/>
            <p:nvPr/>
          </p:nvSpPr>
          <p:spPr>
            <a:xfrm>
              <a:off x="241575" y="2411450"/>
              <a:ext cx="1780225" cy="888650"/>
            </a:xfrm>
            <a:custGeom>
              <a:rect b="b" l="l" r="r" t="t"/>
              <a:pathLst>
                <a:path extrusionOk="0" fill="none" h="35546" w="71209">
                  <a:moveTo>
                    <a:pt x="71209" y="35545"/>
                  </a:moveTo>
                  <a:cubicBezTo>
                    <a:pt x="71209" y="15973"/>
                    <a:pt x="55236" y="0"/>
                    <a:pt x="35674" y="0"/>
                  </a:cubicBezTo>
                  <a:cubicBezTo>
                    <a:pt x="15974" y="0"/>
                    <a:pt x="0" y="15973"/>
                    <a:pt x="0" y="35545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106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highlight>
                  <a:srgbClr val="ECF1D9"/>
                </a:highlight>
              </a:endParaRPr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2025250" y="2411450"/>
              <a:ext cx="1780225" cy="888650"/>
            </a:xfrm>
            <a:custGeom>
              <a:rect b="b" l="l" r="r" t="t"/>
              <a:pathLst>
                <a:path extrusionOk="0" fill="none" h="35546" w="71209">
                  <a:moveTo>
                    <a:pt x="71209" y="35545"/>
                  </a:moveTo>
                  <a:cubicBezTo>
                    <a:pt x="71209" y="15973"/>
                    <a:pt x="55236" y="0"/>
                    <a:pt x="35535" y="0"/>
                  </a:cubicBezTo>
                  <a:cubicBezTo>
                    <a:pt x="15835" y="0"/>
                    <a:pt x="0" y="15973"/>
                    <a:pt x="0" y="35545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106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highlight>
                  <a:srgbClr val="ECF1D9"/>
                </a:highlight>
              </a:endParaRPr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3805450" y="2411450"/>
              <a:ext cx="1780525" cy="888650"/>
            </a:xfrm>
            <a:custGeom>
              <a:rect b="b" l="l" r="r" t="t"/>
              <a:pathLst>
                <a:path extrusionOk="0" fill="none" h="35546" w="71221">
                  <a:moveTo>
                    <a:pt x="71220" y="35545"/>
                  </a:moveTo>
                  <a:cubicBezTo>
                    <a:pt x="71220" y="15973"/>
                    <a:pt x="55375" y="0"/>
                    <a:pt x="35674" y="0"/>
                  </a:cubicBezTo>
                  <a:cubicBezTo>
                    <a:pt x="15974" y="0"/>
                    <a:pt x="1" y="15973"/>
                    <a:pt x="1" y="35545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106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highlight>
                  <a:srgbClr val="ECF1D9"/>
                </a:highlight>
              </a:endParaRPr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241575" y="2411450"/>
              <a:ext cx="1780225" cy="888650"/>
            </a:xfrm>
            <a:custGeom>
              <a:rect b="b" l="l" r="r" t="t"/>
              <a:pathLst>
                <a:path extrusionOk="0" fill="none" h="35546" w="71209">
                  <a:moveTo>
                    <a:pt x="0" y="35545"/>
                  </a:moveTo>
                  <a:cubicBezTo>
                    <a:pt x="0" y="15973"/>
                    <a:pt x="15974" y="0"/>
                    <a:pt x="35674" y="0"/>
                  </a:cubicBezTo>
                  <a:cubicBezTo>
                    <a:pt x="55236" y="0"/>
                    <a:pt x="71209" y="15973"/>
                    <a:pt x="71209" y="35545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106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highlight>
                  <a:srgbClr val="ECF1D9"/>
                </a:highlight>
              </a:endParaRPr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2025250" y="2411450"/>
              <a:ext cx="1780225" cy="888650"/>
            </a:xfrm>
            <a:custGeom>
              <a:rect b="b" l="l" r="r" t="t"/>
              <a:pathLst>
                <a:path extrusionOk="0" fill="none" h="35546" w="71209">
                  <a:moveTo>
                    <a:pt x="0" y="35545"/>
                  </a:moveTo>
                  <a:cubicBezTo>
                    <a:pt x="0" y="15973"/>
                    <a:pt x="15835" y="0"/>
                    <a:pt x="35535" y="0"/>
                  </a:cubicBezTo>
                  <a:cubicBezTo>
                    <a:pt x="55236" y="0"/>
                    <a:pt x="71209" y="15973"/>
                    <a:pt x="71209" y="35545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106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highlight>
                  <a:srgbClr val="ECF1D9"/>
                </a:highlight>
              </a:endParaRPr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3805450" y="2411450"/>
              <a:ext cx="1780525" cy="888650"/>
            </a:xfrm>
            <a:custGeom>
              <a:rect b="b" l="l" r="r" t="t"/>
              <a:pathLst>
                <a:path extrusionOk="0" fill="none" h="35546" w="71221">
                  <a:moveTo>
                    <a:pt x="1" y="35545"/>
                  </a:moveTo>
                  <a:cubicBezTo>
                    <a:pt x="1" y="15973"/>
                    <a:pt x="15974" y="0"/>
                    <a:pt x="35674" y="0"/>
                  </a:cubicBezTo>
                  <a:cubicBezTo>
                    <a:pt x="55375" y="0"/>
                    <a:pt x="71220" y="15973"/>
                    <a:pt x="71220" y="35545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1064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highlight>
                  <a:srgbClr val="ECF1D9"/>
                </a:highlight>
              </a:endParaRPr>
            </a:p>
          </p:txBody>
        </p:sp>
      </p:grpSp>
      <p:cxnSp>
        <p:nvCxnSpPr>
          <p:cNvPr id="1180" name="Google Shape;1180;p44"/>
          <p:cNvCxnSpPr/>
          <p:nvPr/>
        </p:nvCxnSpPr>
        <p:spPr>
          <a:xfrm rot="10800000">
            <a:off x="3030925" y="2485992"/>
            <a:ext cx="11883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1" name="Google Shape;1181;p44"/>
          <p:cNvCxnSpPr/>
          <p:nvPr/>
        </p:nvCxnSpPr>
        <p:spPr>
          <a:xfrm rot="10800000">
            <a:off x="4960300" y="2485992"/>
            <a:ext cx="11883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2" name="Google Shape;1182;p44"/>
          <p:cNvCxnSpPr/>
          <p:nvPr/>
        </p:nvCxnSpPr>
        <p:spPr>
          <a:xfrm rot="10800000">
            <a:off x="6889675" y="2485992"/>
            <a:ext cx="11883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3" name="Google Shape;1183;p44"/>
          <p:cNvSpPr txBox="1"/>
          <p:nvPr>
            <p:ph idx="4294967295" type="body"/>
          </p:nvPr>
        </p:nvSpPr>
        <p:spPr>
          <a:xfrm>
            <a:off x="736000" y="3257775"/>
            <a:ext cx="1919400" cy="9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50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Retrofit design plans</a:t>
            </a:r>
            <a:endParaRPr sz="1200"/>
          </a:p>
          <a:p>
            <a:pPr indent="0" lvl="0" marL="0" marR="50800" rtl="0" algn="ctr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" sz="1200"/>
              <a:t>Designate funding</a:t>
            </a:r>
            <a:br>
              <a:rPr lang="en" sz="1200"/>
            </a:br>
            <a:endParaRPr sz="1200"/>
          </a:p>
        </p:txBody>
      </p:sp>
      <p:sp>
        <p:nvSpPr>
          <p:cNvPr id="1184" name="Google Shape;1184;p44"/>
          <p:cNvSpPr txBox="1"/>
          <p:nvPr>
            <p:ph idx="4294967295" type="body"/>
          </p:nvPr>
        </p:nvSpPr>
        <p:spPr>
          <a:xfrm>
            <a:off x="2684700" y="3257775"/>
            <a:ext cx="1919400" cy="9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50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City Budget</a:t>
            </a:r>
            <a:endParaRPr sz="1200"/>
          </a:p>
          <a:p>
            <a:pPr indent="0" lvl="0" marL="0" marR="50800" rtl="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200"/>
              <a:t>Identified SMUD Incentives</a:t>
            </a:r>
            <a:endParaRPr sz="1200"/>
          </a:p>
          <a:p>
            <a:pPr indent="0" lvl="0" marL="0" marR="50800" rtl="0" algn="ctr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" sz="1200"/>
              <a:t>Biden Administration Efforts</a:t>
            </a:r>
            <a:endParaRPr sz="1200"/>
          </a:p>
        </p:txBody>
      </p:sp>
      <p:sp>
        <p:nvSpPr>
          <p:cNvPr id="1185" name="Google Shape;1185;p44"/>
          <p:cNvSpPr txBox="1"/>
          <p:nvPr>
            <p:ph type="title"/>
          </p:nvPr>
        </p:nvSpPr>
        <p:spPr>
          <a:xfrm>
            <a:off x="713250" y="19332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Recommended First Steps</a:t>
            </a:r>
            <a:endParaRPr sz="2800"/>
          </a:p>
        </p:txBody>
      </p:sp>
      <p:sp>
        <p:nvSpPr>
          <p:cNvPr id="1186" name="Google Shape;1186;p44"/>
          <p:cNvSpPr txBox="1"/>
          <p:nvPr>
            <p:ph idx="4294967295" type="body"/>
          </p:nvPr>
        </p:nvSpPr>
        <p:spPr>
          <a:xfrm>
            <a:off x="4594750" y="3257775"/>
            <a:ext cx="1919400" cy="9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5080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Retrofit plans for replacement upon unexpected failure</a:t>
            </a:r>
            <a:endParaRPr sz="1200"/>
          </a:p>
        </p:txBody>
      </p:sp>
      <p:sp>
        <p:nvSpPr>
          <p:cNvPr id="1187" name="Google Shape;1187;p44"/>
          <p:cNvSpPr txBox="1"/>
          <p:nvPr>
            <p:ph idx="4294967295" type="body"/>
          </p:nvPr>
        </p:nvSpPr>
        <p:spPr>
          <a:xfrm>
            <a:off x="6524125" y="3257775"/>
            <a:ext cx="1919400" cy="9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50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Rooftop Package Units</a:t>
            </a:r>
            <a:endParaRPr sz="1200"/>
          </a:p>
          <a:p>
            <a:pPr indent="0" lvl="0" marL="0" marR="50800" rtl="0" algn="ctr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" sz="1200"/>
              <a:t>Disadvantaged Communities</a:t>
            </a:r>
            <a:endParaRPr sz="1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45"/>
          <p:cNvSpPr txBox="1"/>
          <p:nvPr>
            <p:ph type="title"/>
          </p:nvPr>
        </p:nvSpPr>
        <p:spPr>
          <a:xfrm>
            <a:off x="713225" y="5452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 Questions?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3" name="Google Shape;1193;p45"/>
          <p:cNvGrpSpPr/>
          <p:nvPr/>
        </p:nvGrpSpPr>
        <p:grpSpPr>
          <a:xfrm>
            <a:off x="2685472" y="1346685"/>
            <a:ext cx="3773014" cy="2125023"/>
            <a:chOff x="238125" y="632600"/>
            <a:chExt cx="7140450" cy="4444725"/>
          </a:xfrm>
        </p:grpSpPr>
        <p:sp>
          <p:nvSpPr>
            <p:cNvPr id="1194" name="Google Shape;1194;p45"/>
            <p:cNvSpPr/>
            <p:nvPr/>
          </p:nvSpPr>
          <p:spPr>
            <a:xfrm>
              <a:off x="5319750" y="1885775"/>
              <a:ext cx="809225" cy="3184775"/>
            </a:xfrm>
            <a:custGeom>
              <a:rect b="b" l="l" r="r" t="t"/>
              <a:pathLst>
                <a:path extrusionOk="0" h="127391" w="32369">
                  <a:moveTo>
                    <a:pt x="15149" y="1378"/>
                  </a:moveTo>
                  <a:cubicBezTo>
                    <a:pt x="15424" y="1653"/>
                    <a:pt x="15292" y="2072"/>
                    <a:pt x="15292" y="2347"/>
                  </a:cubicBezTo>
                  <a:lnTo>
                    <a:pt x="15292" y="11436"/>
                  </a:lnTo>
                  <a:lnTo>
                    <a:pt x="15292" y="17495"/>
                  </a:lnTo>
                  <a:cubicBezTo>
                    <a:pt x="15424" y="17903"/>
                    <a:pt x="15424" y="18322"/>
                    <a:pt x="15424" y="18597"/>
                  </a:cubicBezTo>
                  <a:cubicBezTo>
                    <a:pt x="15975" y="19280"/>
                    <a:pt x="16669" y="19423"/>
                    <a:pt x="17495" y="19423"/>
                  </a:cubicBezTo>
                  <a:cubicBezTo>
                    <a:pt x="18504" y="19423"/>
                    <a:pt x="19482" y="19455"/>
                    <a:pt x="20460" y="19455"/>
                  </a:cubicBezTo>
                  <a:cubicBezTo>
                    <a:pt x="21478" y="19455"/>
                    <a:pt x="22498" y="19421"/>
                    <a:pt x="23555" y="19280"/>
                  </a:cubicBezTo>
                  <a:cubicBezTo>
                    <a:pt x="23687" y="19556"/>
                    <a:pt x="23687" y="19699"/>
                    <a:pt x="23687" y="19974"/>
                  </a:cubicBezTo>
                  <a:cubicBezTo>
                    <a:pt x="23411" y="24789"/>
                    <a:pt x="23555" y="29614"/>
                    <a:pt x="23555" y="34572"/>
                  </a:cubicBezTo>
                  <a:cubicBezTo>
                    <a:pt x="23555" y="35806"/>
                    <a:pt x="23687" y="37051"/>
                    <a:pt x="23687" y="38285"/>
                  </a:cubicBezTo>
                  <a:cubicBezTo>
                    <a:pt x="23962" y="38560"/>
                    <a:pt x="24381" y="38560"/>
                    <a:pt x="24513" y="38560"/>
                  </a:cubicBezTo>
                  <a:lnTo>
                    <a:pt x="29339" y="38560"/>
                  </a:lnTo>
                  <a:cubicBezTo>
                    <a:pt x="29746" y="38560"/>
                    <a:pt x="30165" y="38560"/>
                    <a:pt x="30440" y="38835"/>
                  </a:cubicBezTo>
                  <a:lnTo>
                    <a:pt x="30440" y="39530"/>
                  </a:lnTo>
                  <a:cubicBezTo>
                    <a:pt x="30440" y="41590"/>
                    <a:pt x="30297" y="43793"/>
                    <a:pt x="30297" y="45864"/>
                  </a:cubicBezTo>
                  <a:lnTo>
                    <a:pt x="30297" y="89514"/>
                  </a:lnTo>
                  <a:lnTo>
                    <a:pt x="30297" y="124911"/>
                  </a:lnTo>
                  <a:lnTo>
                    <a:pt x="30297" y="125870"/>
                  </a:lnTo>
                  <a:cubicBezTo>
                    <a:pt x="30089" y="126010"/>
                    <a:pt x="29916" y="126045"/>
                    <a:pt x="29740" y="126045"/>
                  </a:cubicBezTo>
                  <a:cubicBezTo>
                    <a:pt x="29571" y="126045"/>
                    <a:pt x="29400" y="126013"/>
                    <a:pt x="29195" y="126013"/>
                  </a:cubicBezTo>
                  <a:lnTo>
                    <a:pt x="20525" y="126013"/>
                  </a:lnTo>
                  <a:cubicBezTo>
                    <a:pt x="14873" y="126013"/>
                    <a:pt x="9232" y="126145"/>
                    <a:pt x="3581" y="126145"/>
                  </a:cubicBezTo>
                  <a:lnTo>
                    <a:pt x="1102" y="126145"/>
                  </a:lnTo>
                  <a:cubicBezTo>
                    <a:pt x="1377" y="84556"/>
                    <a:pt x="1245" y="43110"/>
                    <a:pt x="1245" y="1378"/>
                  </a:cubicBezTo>
                  <a:close/>
                  <a:moveTo>
                    <a:pt x="15975" y="0"/>
                  </a:moveTo>
                  <a:cubicBezTo>
                    <a:pt x="15149" y="276"/>
                    <a:pt x="14322" y="276"/>
                    <a:pt x="13496" y="276"/>
                  </a:cubicBezTo>
                  <a:lnTo>
                    <a:pt x="2479" y="276"/>
                  </a:lnTo>
                  <a:cubicBezTo>
                    <a:pt x="2131" y="276"/>
                    <a:pt x="1780" y="313"/>
                    <a:pt x="1446" y="313"/>
                  </a:cubicBezTo>
                  <a:cubicBezTo>
                    <a:pt x="1125" y="313"/>
                    <a:pt x="821" y="279"/>
                    <a:pt x="551" y="144"/>
                  </a:cubicBezTo>
                  <a:cubicBezTo>
                    <a:pt x="143" y="419"/>
                    <a:pt x="143" y="827"/>
                    <a:pt x="143" y="1245"/>
                  </a:cubicBezTo>
                  <a:cubicBezTo>
                    <a:pt x="0" y="2204"/>
                    <a:pt x="0" y="3306"/>
                    <a:pt x="0" y="4407"/>
                  </a:cubicBezTo>
                  <a:lnTo>
                    <a:pt x="0" y="29339"/>
                  </a:lnTo>
                  <a:lnTo>
                    <a:pt x="0" y="119403"/>
                  </a:lnTo>
                  <a:cubicBezTo>
                    <a:pt x="0" y="121331"/>
                    <a:pt x="143" y="123116"/>
                    <a:pt x="143" y="124911"/>
                  </a:cubicBezTo>
                  <a:cubicBezTo>
                    <a:pt x="143" y="125595"/>
                    <a:pt x="276" y="126289"/>
                    <a:pt x="419" y="126972"/>
                  </a:cubicBezTo>
                  <a:cubicBezTo>
                    <a:pt x="826" y="127247"/>
                    <a:pt x="1245" y="127247"/>
                    <a:pt x="1653" y="127247"/>
                  </a:cubicBezTo>
                  <a:lnTo>
                    <a:pt x="3999" y="127247"/>
                  </a:lnTo>
                  <a:cubicBezTo>
                    <a:pt x="12813" y="127390"/>
                    <a:pt x="21627" y="127390"/>
                    <a:pt x="30440" y="127390"/>
                  </a:cubicBezTo>
                  <a:lnTo>
                    <a:pt x="31399" y="127390"/>
                  </a:lnTo>
                  <a:cubicBezTo>
                    <a:pt x="31542" y="127247"/>
                    <a:pt x="31817" y="127247"/>
                    <a:pt x="31950" y="127247"/>
                  </a:cubicBezTo>
                  <a:cubicBezTo>
                    <a:pt x="32368" y="127115"/>
                    <a:pt x="32368" y="126564"/>
                    <a:pt x="32093" y="126289"/>
                  </a:cubicBezTo>
                  <a:cubicBezTo>
                    <a:pt x="31950" y="126145"/>
                    <a:pt x="31817" y="126145"/>
                    <a:pt x="31542" y="126013"/>
                  </a:cubicBezTo>
                  <a:lnTo>
                    <a:pt x="31542" y="121739"/>
                  </a:lnTo>
                  <a:lnTo>
                    <a:pt x="31542" y="55086"/>
                  </a:lnTo>
                  <a:lnTo>
                    <a:pt x="31542" y="40763"/>
                  </a:lnTo>
                  <a:cubicBezTo>
                    <a:pt x="31542" y="39937"/>
                    <a:pt x="31399" y="38979"/>
                    <a:pt x="31267" y="38009"/>
                  </a:cubicBezTo>
                  <a:cubicBezTo>
                    <a:pt x="30165" y="37668"/>
                    <a:pt x="29096" y="37566"/>
                    <a:pt x="28011" y="37566"/>
                  </a:cubicBezTo>
                  <a:cubicBezTo>
                    <a:pt x="26926" y="37566"/>
                    <a:pt x="25824" y="37668"/>
                    <a:pt x="24656" y="37734"/>
                  </a:cubicBezTo>
                  <a:lnTo>
                    <a:pt x="24656" y="36907"/>
                  </a:lnTo>
                  <a:cubicBezTo>
                    <a:pt x="24789" y="36224"/>
                    <a:pt x="24789" y="35398"/>
                    <a:pt x="24789" y="34704"/>
                  </a:cubicBezTo>
                  <a:lnTo>
                    <a:pt x="24789" y="23962"/>
                  </a:lnTo>
                  <a:cubicBezTo>
                    <a:pt x="24789" y="22585"/>
                    <a:pt x="24789" y="21351"/>
                    <a:pt x="24656" y="19974"/>
                  </a:cubicBezTo>
                  <a:cubicBezTo>
                    <a:pt x="24656" y="19556"/>
                    <a:pt x="24656" y="19148"/>
                    <a:pt x="24381" y="18729"/>
                  </a:cubicBezTo>
                  <a:cubicBezTo>
                    <a:pt x="23136" y="18322"/>
                    <a:pt x="21902" y="18322"/>
                    <a:pt x="20525" y="18322"/>
                  </a:cubicBezTo>
                  <a:cubicBezTo>
                    <a:pt x="19280" y="18322"/>
                    <a:pt x="18046" y="18322"/>
                    <a:pt x="16801" y="18454"/>
                  </a:cubicBezTo>
                  <a:cubicBezTo>
                    <a:pt x="16526" y="18454"/>
                    <a:pt x="16394" y="18322"/>
                    <a:pt x="16250" y="18322"/>
                  </a:cubicBezTo>
                  <a:cubicBezTo>
                    <a:pt x="16250" y="17220"/>
                    <a:pt x="16394" y="16251"/>
                    <a:pt x="16394" y="15149"/>
                  </a:cubicBezTo>
                  <a:cubicBezTo>
                    <a:pt x="16250" y="10742"/>
                    <a:pt x="16250" y="6203"/>
                    <a:pt x="16250" y="1796"/>
                  </a:cubicBezTo>
                  <a:lnTo>
                    <a:pt x="16250" y="551"/>
                  </a:lnTo>
                  <a:cubicBezTo>
                    <a:pt x="16118" y="419"/>
                    <a:pt x="15975" y="276"/>
                    <a:pt x="15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45"/>
            <p:cNvSpPr/>
            <p:nvPr/>
          </p:nvSpPr>
          <p:spPr>
            <a:xfrm>
              <a:off x="5347275" y="1920200"/>
              <a:ext cx="733500" cy="3119225"/>
            </a:xfrm>
            <a:custGeom>
              <a:rect b="b" l="l" r="r" t="t"/>
              <a:pathLst>
                <a:path extrusionOk="0" h="124769" w="29340">
                  <a:moveTo>
                    <a:pt x="144" y="1"/>
                  </a:moveTo>
                  <a:cubicBezTo>
                    <a:pt x="144" y="41733"/>
                    <a:pt x="276" y="83179"/>
                    <a:pt x="1" y="124768"/>
                  </a:cubicBezTo>
                  <a:lnTo>
                    <a:pt x="2480" y="124768"/>
                  </a:lnTo>
                  <a:cubicBezTo>
                    <a:pt x="8131" y="124768"/>
                    <a:pt x="13772" y="124636"/>
                    <a:pt x="19424" y="124636"/>
                  </a:cubicBezTo>
                  <a:lnTo>
                    <a:pt x="28094" y="124636"/>
                  </a:lnTo>
                  <a:cubicBezTo>
                    <a:pt x="28299" y="124636"/>
                    <a:pt x="28470" y="124668"/>
                    <a:pt x="28639" y="124668"/>
                  </a:cubicBezTo>
                  <a:cubicBezTo>
                    <a:pt x="28815" y="124668"/>
                    <a:pt x="28988" y="124633"/>
                    <a:pt x="29196" y="124493"/>
                  </a:cubicBezTo>
                  <a:lnTo>
                    <a:pt x="29196" y="123534"/>
                  </a:lnTo>
                  <a:lnTo>
                    <a:pt x="29196" y="88137"/>
                  </a:lnTo>
                  <a:lnTo>
                    <a:pt x="29196" y="44487"/>
                  </a:lnTo>
                  <a:cubicBezTo>
                    <a:pt x="29196" y="42416"/>
                    <a:pt x="29339" y="40213"/>
                    <a:pt x="29339" y="38153"/>
                  </a:cubicBezTo>
                  <a:lnTo>
                    <a:pt x="29339" y="37458"/>
                  </a:lnTo>
                  <a:cubicBezTo>
                    <a:pt x="29064" y="37183"/>
                    <a:pt x="28645" y="37183"/>
                    <a:pt x="28238" y="37183"/>
                  </a:cubicBezTo>
                  <a:lnTo>
                    <a:pt x="23412" y="37183"/>
                  </a:lnTo>
                  <a:cubicBezTo>
                    <a:pt x="23280" y="37183"/>
                    <a:pt x="22861" y="37183"/>
                    <a:pt x="22586" y="36908"/>
                  </a:cubicBezTo>
                  <a:cubicBezTo>
                    <a:pt x="22586" y="35674"/>
                    <a:pt x="22454" y="34429"/>
                    <a:pt x="22454" y="33195"/>
                  </a:cubicBezTo>
                  <a:cubicBezTo>
                    <a:pt x="22454" y="28237"/>
                    <a:pt x="22310" y="23412"/>
                    <a:pt x="22586" y="18597"/>
                  </a:cubicBezTo>
                  <a:cubicBezTo>
                    <a:pt x="22586" y="18322"/>
                    <a:pt x="22586" y="18179"/>
                    <a:pt x="22454" y="17903"/>
                  </a:cubicBezTo>
                  <a:cubicBezTo>
                    <a:pt x="21397" y="18044"/>
                    <a:pt x="20377" y="18078"/>
                    <a:pt x="19359" y="18078"/>
                  </a:cubicBezTo>
                  <a:cubicBezTo>
                    <a:pt x="18381" y="18078"/>
                    <a:pt x="17403" y="18046"/>
                    <a:pt x="16394" y="18046"/>
                  </a:cubicBezTo>
                  <a:cubicBezTo>
                    <a:pt x="15568" y="18046"/>
                    <a:pt x="14874" y="17903"/>
                    <a:pt x="14323" y="17220"/>
                  </a:cubicBezTo>
                  <a:cubicBezTo>
                    <a:pt x="14323" y="16945"/>
                    <a:pt x="14323" y="16526"/>
                    <a:pt x="14191" y="16118"/>
                  </a:cubicBezTo>
                  <a:lnTo>
                    <a:pt x="14191" y="10059"/>
                  </a:lnTo>
                  <a:lnTo>
                    <a:pt x="14191" y="970"/>
                  </a:lnTo>
                  <a:cubicBezTo>
                    <a:pt x="14191" y="695"/>
                    <a:pt x="14323" y="276"/>
                    <a:pt x="14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45"/>
            <p:cNvSpPr/>
            <p:nvPr/>
          </p:nvSpPr>
          <p:spPr>
            <a:xfrm>
              <a:off x="5567625" y="1978875"/>
              <a:ext cx="38025" cy="3022825"/>
            </a:xfrm>
            <a:custGeom>
              <a:rect b="b" l="l" r="r" t="t"/>
              <a:pathLst>
                <a:path extrusionOk="0" h="120913" w="1521">
                  <a:moveTo>
                    <a:pt x="695" y="0"/>
                  </a:moveTo>
                  <a:cubicBezTo>
                    <a:pt x="419" y="0"/>
                    <a:pt x="144" y="276"/>
                    <a:pt x="144" y="683"/>
                  </a:cubicBezTo>
                  <a:lnTo>
                    <a:pt x="144" y="1377"/>
                  </a:lnTo>
                  <a:lnTo>
                    <a:pt x="144" y="4958"/>
                  </a:lnTo>
                  <a:cubicBezTo>
                    <a:pt x="144" y="36907"/>
                    <a:pt x="144" y="68989"/>
                    <a:pt x="1" y="101081"/>
                  </a:cubicBezTo>
                  <a:cubicBezTo>
                    <a:pt x="1" y="106039"/>
                    <a:pt x="144" y="112925"/>
                    <a:pt x="144" y="117739"/>
                  </a:cubicBezTo>
                  <a:cubicBezTo>
                    <a:pt x="144" y="118290"/>
                    <a:pt x="144" y="118841"/>
                    <a:pt x="276" y="119535"/>
                  </a:cubicBezTo>
                  <a:cubicBezTo>
                    <a:pt x="276" y="119810"/>
                    <a:pt x="276" y="120218"/>
                    <a:pt x="419" y="120493"/>
                  </a:cubicBezTo>
                  <a:cubicBezTo>
                    <a:pt x="419" y="120769"/>
                    <a:pt x="551" y="120912"/>
                    <a:pt x="695" y="120912"/>
                  </a:cubicBezTo>
                  <a:cubicBezTo>
                    <a:pt x="970" y="120912"/>
                    <a:pt x="1102" y="120769"/>
                    <a:pt x="1102" y="120637"/>
                  </a:cubicBezTo>
                  <a:cubicBezTo>
                    <a:pt x="1245" y="120361"/>
                    <a:pt x="1245" y="120086"/>
                    <a:pt x="1245" y="119667"/>
                  </a:cubicBezTo>
                  <a:cubicBezTo>
                    <a:pt x="1378" y="119116"/>
                    <a:pt x="1378" y="118565"/>
                    <a:pt x="1378" y="117882"/>
                  </a:cubicBezTo>
                  <a:cubicBezTo>
                    <a:pt x="1378" y="114434"/>
                    <a:pt x="1521" y="109069"/>
                    <a:pt x="1521" y="105620"/>
                  </a:cubicBezTo>
                  <a:lnTo>
                    <a:pt x="1521" y="59349"/>
                  </a:lnTo>
                  <a:lnTo>
                    <a:pt x="1378" y="59349"/>
                  </a:lnTo>
                  <a:lnTo>
                    <a:pt x="1378" y="15149"/>
                  </a:lnTo>
                  <a:lnTo>
                    <a:pt x="1378" y="1510"/>
                  </a:lnTo>
                  <a:lnTo>
                    <a:pt x="1378" y="683"/>
                  </a:lnTo>
                  <a:cubicBezTo>
                    <a:pt x="1378" y="276"/>
                    <a:pt x="1102" y="0"/>
                    <a:pt x="6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45"/>
            <p:cNvSpPr/>
            <p:nvPr/>
          </p:nvSpPr>
          <p:spPr>
            <a:xfrm>
              <a:off x="5488575" y="1978875"/>
              <a:ext cx="34450" cy="3022825"/>
            </a:xfrm>
            <a:custGeom>
              <a:rect b="b" l="l" r="r" t="t"/>
              <a:pathLst>
                <a:path extrusionOk="0" h="120913" w="1378">
                  <a:moveTo>
                    <a:pt x="684" y="0"/>
                  </a:moveTo>
                  <a:cubicBezTo>
                    <a:pt x="276" y="0"/>
                    <a:pt x="1" y="276"/>
                    <a:pt x="1" y="683"/>
                  </a:cubicBezTo>
                  <a:lnTo>
                    <a:pt x="1" y="1377"/>
                  </a:lnTo>
                  <a:lnTo>
                    <a:pt x="1" y="4958"/>
                  </a:lnTo>
                  <a:lnTo>
                    <a:pt x="1" y="101081"/>
                  </a:lnTo>
                  <a:lnTo>
                    <a:pt x="1" y="117739"/>
                  </a:lnTo>
                  <a:cubicBezTo>
                    <a:pt x="1" y="118290"/>
                    <a:pt x="1" y="118841"/>
                    <a:pt x="133" y="119535"/>
                  </a:cubicBezTo>
                  <a:cubicBezTo>
                    <a:pt x="133" y="119810"/>
                    <a:pt x="133" y="120218"/>
                    <a:pt x="276" y="120493"/>
                  </a:cubicBezTo>
                  <a:cubicBezTo>
                    <a:pt x="276" y="120769"/>
                    <a:pt x="408" y="120912"/>
                    <a:pt x="684" y="120912"/>
                  </a:cubicBezTo>
                  <a:cubicBezTo>
                    <a:pt x="827" y="120912"/>
                    <a:pt x="959" y="120769"/>
                    <a:pt x="1102" y="120637"/>
                  </a:cubicBezTo>
                  <a:cubicBezTo>
                    <a:pt x="1102" y="120361"/>
                    <a:pt x="1235" y="120086"/>
                    <a:pt x="1235" y="119667"/>
                  </a:cubicBezTo>
                  <a:lnTo>
                    <a:pt x="1235" y="117882"/>
                  </a:lnTo>
                  <a:cubicBezTo>
                    <a:pt x="1235" y="114434"/>
                    <a:pt x="1378" y="109069"/>
                    <a:pt x="1378" y="105620"/>
                  </a:cubicBezTo>
                  <a:lnTo>
                    <a:pt x="1378" y="59349"/>
                  </a:lnTo>
                  <a:lnTo>
                    <a:pt x="1235" y="59349"/>
                  </a:lnTo>
                  <a:lnTo>
                    <a:pt x="1235" y="15149"/>
                  </a:lnTo>
                  <a:lnTo>
                    <a:pt x="1235" y="1510"/>
                  </a:lnTo>
                  <a:lnTo>
                    <a:pt x="1235" y="683"/>
                  </a:lnTo>
                  <a:cubicBezTo>
                    <a:pt x="1235" y="276"/>
                    <a:pt x="959" y="0"/>
                    <a:pt x="6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45"/>
            <p:cNvSpPr/>
            <p:nvPr/>
          </p:nvSpPr>
          <p:spPr>
            <a:xfrm>
              <a:off x="5405950" y="1978875"/>
              <a:ext cx="34450" cy="3022825"/>
            </a:xfrm>
            <a:custGeom>
              <a:rect b="b" l="l" r="r" t="t"/>
              <a:pathLst>
                <a:path extrusionOk="0" h="120913" w="1378">
                  <a:moveTo>
                    <a:pt x="684" y="0"/>
                  </a:moveTo>
                  <a:cubicBezTo>
                    <a:pt x="276" y="0"/>
                    <a:pt x="133" y="276"/>
                    <a:pt x="0" y="683"/>
                  </a:cubicBezTo>
                  <a:lnTo>
                    <a:pt x="0" y="1377"/>
                  </a:lnTo>
                  <a:lnTo>
                    <a:pt x="0" y="4958"/>
                  </a:lnTo>
                  <a:lnTo>
                    <a:pt x="0" y="101081"/>
                  </a:lnTo>
                  <a:lnTo>
                    <a:pt x="0" y="117739"/>
                  </a:lnTo>
                  <a:cubicBezTo>
                    <a:pt x="133" y="118290"/>
                    <a:pt x="133" y="118841"/>
                    <a:pt x="133" y="119535"/>
                  </a:cubicBezTo>
                  <a:cubicBezTo>
                    <a:pt x="133" y="119810"/>
                    <a:pt x="133" y="120218"/>
                    <a:pt x="276" y="120493"/>
                  </a:cubicBezTo>
                  <a:cubicBezTo>
                    <a:pt x="276" y="120769"/>
                    <a:pt x="408" y="120912"/>
                    <a:pt x="684" y="120912"/>
                  </a:cubicBezTo>
                  <a:cubicBezTo>
                    <a:pt x="827" y="120912"/>
                    <a:pt x="959" y="120769"/>
                    <a:pt x="1102" y="120637"/>
                  </a:cubicBezTo>
                  <a:cubicBezTo>
                    <a:pt x="1102" y="120361"/>
                    <a:pt x="1234" y="120086"/>
                    <a:pt x="1234" y="119667"/>
                  </a:cubicBezTo>
                  <a:lnTo>
                    <a:pt x="1234" y="117882"/>
                  </a:lnTo>
                  <a:cubicBezTo>
                    <a:pt x="1378" y="114434"/>
                    <a:pt x="1378" y="109069"/>
                    <a:pt x="1378" y="105620"/>
                  </a:cubicBezTo>
                  <a:lnTo>
                    <a:pt x="1378" y="59349"/>
                  </a:lnTo>
                  <a:lnTo>
                    <a:pt x="1378" y="15149"/>
                  </a:lnTo>
                  <a:lnTo>
                    <a:pt x="1378" y="1510"/>
                  </a:lnTo>
                  <a:cubicBezTo>
                    <a:pt x="1378" y="1234"/>
                    <a:pt x="1378" y="959"/>
                    <a:pt x="1234" y="683"/>
                  </a:cubicBezTo>
                  <a:cubicBezTo>
                    <a:pt x="1234" y="276"/>
                    <a:pt x="959" y="0"/>
                    <a:pt x="6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45"/>
            <p:cNvSpPr/>
            <p:nvPr/>
          </p:nvSpPr>
          <p:spPr>
            <a:xfrm>
              <a:off x="5650250" y="2429750"/>
              <a:ext cx="38025" cy="2571950"/>
            </a:xfrm>
            <a:custGeom>
              <a:rect b="b" l="l" r="r" t="t"/>
              <a:pathLst>
                <a:path extrusionOk="0" h="102878" w="1521">
                  <a:moveTo>
                    <a:pt x="827" y="0"/>
                  </a:moveTo>
                  <a:cubicBezTo>
                    <a:pt x="419" y="0"/>
                    <a:pt x="144" y="275"/>
                    <a:pt x="144" y="694"/>
                  </a:cubicBezTo>
                  <a:lnTo>
                    <a:pt x="144" y="1520"/>
                  </a:lnTo>
                  <a:lnTo>
                    <a:pt x="144" y="9365"/>
                  </a:lnTo>
                  <a:cubicBezTo>
                    <a:pt x="144" y="31399"/>
                    <a:pt x="1" y="53433"/>
                    <a:pt x="1" y="75467"/>
                  </a:cubicBezTo>
                  <a:cubicBezTo>
                    <a:pt x="1" y="83046"/>
                    <a:pt x="144" y="90615"/>
                    <a:pt x="144" y="98195"/>
                  </a:cubicBezTo>
                  <a:lnTo>
                    <a:pt x="144" y="101500"/>
                  </a:lnTo>
                  <a:cubicBezTo>
                    <a:pt x="144" y="101775"/>
                    <a:pt x="276" y="102051"/>
                    <a:pt x="276" y="102458"/>
                  </a:cubicBezTo>
                  <a:cubicBezTo>
                    <a:pt x="276" y="102734"/>
                    <a:pt x="419" y="102877"/>
                    <a:pt x="695" y="102877"/>
                  </a:cubicBezTo>
                  <a:cubicBezTo>
                    <a:pt x="970" y="102877"/>
                    <a:pt x="1102" y="102734"/>
                    <a:pt x="1246" y="102326"/>
                  </a:cubicBezTo>
                  <a:lnTo>
                    <a:pt x="1246" y="101632"/>
                  </a:lnTo>
                  <a:cubicBezTo>
                    <a:pt x="1378" y="101081"/>
                    <a:pt x="1378" y="99296"/>
                    <a:pt x="1378" y="98746"/>
                  </a:cubicBezTo>
                  <a:lnTo>
                    <a:pt x="1378" y="87861"/>
                  </a:lnTo>
                  <a:cubicBezTo>
                    <a:pt x="1521" y="75610"/>
                    <a:pt x="1378" y="63216"/>
                    <a:pt x="1378" y="50822"/>
                  </a:cubicBezTo>
                  <a:lnTo>
                    <a:pt x="1378" y="31949"/>
                  </a:lnTo>
                  <a:lnTo>
                    <a:pt x="1378" y="1520"/>
                  </a:lnTo>
                  <a:lnTo>
                    <a:pt x="1378" y="694"/>
                  </a:lnTo>
                  <a:cubicBezTo>
                    <a:pt x="1246" y="275"/>
                    <a:pt x="1102" y="0"/>
                    <a:pt x="8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45"/>
            <p:cNvSpPr/>
            <p:nvPr/>
          </p:nvSpPr>
          <p:spPr>
            <a:xfrm>
              <a:off x="5732875" y="2429750"/>
              <a:ext cx="34450" cy="2571950"/>
            </a:xfrm>
            <a:custGeom>
              <a:rect b="b" l="l" r="r" t="t"/>
              <a:pathLst>
                <a:path extrusionOk="0" h="102878" w="1378">
                  <a:moveTo>
                    <a:pt x="695" y="0"/>
                  </a:moveTo>
                  <a:cubicBezTo>
                    <a:pt x="419" y="0"/>
                    <a:pt x="144" y="275"/>
                    <a:pt x="144" y="694"/>
                  </a:cubicBezTo>
                  <a:lnTo>
                    <a:pt x="144" y="1520"/>
                  </a:lnTo>
                  <a:lnTo>
                    <a:pt x="144" y="9365"/>
                  </a:lnTo>
                  <a:cubicBezTo>
                    <a:pt x="1" y="31399"/>
                    <a:pt x="1" y="53433"/>
                    <a:pt x="1" y="75467"/>
                  </a:cubicBezTo>
                  <a:cubicBezTo>
                    <a:pt x="1" y="83046"/>
                    <a:pt x="1" y="90615"/>
                    <a:pt x="144" y="98195"/>
                  </a:cubicBezTo>
                  <a:lnTo>
                    <a:pt x="144" y="101500"/>
                  </a:lnTo>
                  <a:cubicBezTo>
                    <a:pt x="144" y="101775"/>
                    <a:pt x="144" y="102051"/>
                    <a:pt x="276" y="102458"/>
                  </a:cubicBezTo>
                  <a:cubicBezTo>
                    <a:pt x="276" y="102734"/>
                    <a:pt x="419" y="102877"/>
                    <a:pt x="695" y="102877"/>
                  </a:cubicBezTo>
                  <a:cubicBezTo>
                    <a:pt x="970" y="102877"/>
                    <a:pt x="1102" y="102734"/>
                    <a:pt x="1246" y="102326"/>
                  </a:cubicBezTo>
                  <a:lnTo>
                    <a:pt x="1246" y="101632"/>
                  </a:lnTo>
                  <a:cubicBezTo>
                    <a:pt x="1246" y="101081"/>
                    <a:pt x="1378" y="99296"/>
                    <a:pt x="1378" y="98746"/>
                  </a:cubicBezTo>
                  <a:lnTo>
                    <a:pt x="1378" y="87861"/>
                  </a:lnTo>
                  <a:lnTo>
                    <a:pt x="1378" y="50822"/>
                  </a:lnTo>
                  <a:lnTo>
                    <a:pt x="1378" y="31949"/>
                  </a:lnTo>
                  <a:lnTo>
                    <a:pt x="1378" y="1520"/>
                  </a:lnTo>
                  <a:cubicBezTo>
                    <a:pt x="1378" y="1245"/>
                    <a:pt x="1378" y="970"/>
                    <a:pt x="1246" y="694"/>
                  </a:cubicBezTo>
                  <a:cubicBezTo>
                    <a:pt x="1246" y="275"/>
                    <a:pt x="970" y="0"/>
                    <a:pt x="6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45"/>
            <p:cNvSpPr/>
            <p:nvPr/>
          </p:nvSpPr>
          <p:spPr>
            <a:xfrm>
              <a:off x="5815500" y="2429750"/>
              <a:ext cx="34450" cy="2571950"/>
            </a:xfrm>
            <a:custGeom>
              <a:rect b="b" l="l" r="r" t="t"/>
              <a:pathLst>
                <a:path extrusionOk="0" h="102878" w="1378">
                  <a:moveTo>
                    <a:pt x="695" y="0"/>
                  </a:moveTo>
                  <a:cubicBezTo>
                    <a:pt x="420" y="0"/>
                    <a:pt x="144" y="275"/>
                    <a:pt x="144" y="694"/>
                  </a:cubicBezTo>
                  <a:cubicBezTo>
                    <a:pt x="1" y="970"/>
                    <a:pt x="1" y="1245"/>
                    <a:pt x="1" y="1520"/>
                  </a:cubicBezTo>
                  <a:lnTo>
                    <a:pt x="1" y="9365"/>
                  </a:lnTo>
                  <a:lnTo>
                    <a:pt x="1" y="75467"/>
                  </a:lnTo>
                  <a:lnTo>
                    <a:pt x="1" y="98195"/>
                  </a:lnTo>
                  <a:cubicBezTo>
                    <a:pt x="1" y="98878"/>
                    <a:pt x="144" y="100806"/>
                    <a:pt x="144" y="101500"/>
                  </a:cubicBezTo>
                  <a:cubicBezTo>
                    <a:pt x="144" y="101775"/>
                    <a:pt x="144" y="102051"/>
                    <a:pt x="276" y="102458"/>
                  </a:cubicBezTo>
                  <a:cubicBezTo>
                    <a:pt x="276" y="102734"/>
                    <a:pt x="420" y="102877"/>
                    <a:pt x="695" y="102877"/>
                  </a:cubicBezTo>
                  <a:cubicBezTo>
                    <a:pt x="970" y="102877"/>
                    <a:pt x="1103" y="102734"/>
                    <a:pt x="1103" y="102326"/>
                  </a:cubicBezTo>
                  <a:cubicBezTo>
                    <a:pt x="1246" y="102183"/>
                    <a:pt x="1246" y="101908"/>
                    <a:pt x="1246" y="101632"/>
                  </a:cubicBezTo>
                  <a:lnTo>
                    <a:pt x="1246" y="98746"/>
                  </a:lnTo>
                  <a:cubicBezTo>
                    <a:pt x="1378" y="95165"/>
                    <a:pt x="1378" y="91585"/>
                    <a:pt x="1378" y="87861"/>
                  </a:cubicBezTo>
                  <a:lnTo>
                    <a:pt x="1378" y="50822"/>
                  </a:lnTo>
                  <a:lnTo>
                    <a:pt x="1378" y="31949"/>
                  </a:lnTo>
                  <a:cubicBezTo>
                    <a:pt x="1378" y="21759"/>
                    <a:pt x="1378" y="11568"/>
                    <a:pt x="1246" y="1520"/>
                  </a:cubicBezTo>
                  <a:lnTo>
                    <a:pt x="1246" y="694"/>
                  </a:lnTo>
                  <a:cubicBezTo>
                    <a:pt x="1246" y="275"/>
                    <a:pt x="970" y="0"/>
                    <a:pt x="6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45"/>
            <p:cNvSpPr/>
            <p:nvPr/>
          </p:nvSpPr>
          <p:spPr>
            <a:xfrm>
              <a:off x="5898125" y="2901550"/>
              <a:ext cx="34475" cy="2107025"/>
            </a:xfrm>
            <a:custGeom>
              <a:rect b="b" l="l" r="r" t="t"/>
              <a:pathLst>
                <a:path extrusionOk="0" h="84281" w="1379">
                  <a:moveTo>
                    <a:pt x="695" y="0"/>
                  </a:moveTo>
                  <a:cubicBezTo>
                    <a:pt x="420" y="0"/>
                    <a:pt x="276" y="132"/>
                    <a:pt x="144" y="276"/>
                  </a:cubicBezTo>
                  <a:cubicBezTo>
                    <a:pt x="144" y="683"/>
                    <a:pt x="1" y="959"/>
                    <a:pt x="1" y="1234"/>
                  </a:cubicBezTo>
                  <a:lnTo>
                    <a:pt x="1" y="3988"/>
                  </a:lnTo>
                  <a:lnTo>
                    <a:pt x="1" y="65001"/>
                  </a:lnTo>
                  <a:lnTo>
                    <a:pt x="1" y="79455"/>
                  </a:lnTo>
                  <a:cubicBezTo>
                    <a:pt x="1" y="80281"/>
                    <a:pt x="144" y="82352"/>
                    <a:pt x="144" y="83179"/>
                  </a:cubicBezTo>
                  <a:cubicBezTo>
                    <a:pt x="144" y="83454"/>
                    <a:pt x="144" y="83586"/>
                    <a:pt x="276" y="83862"/>
                  </a:cubicBezTo>
                  <a:cubicBezTo>
                    <a:pt x="276" y="84137"/>
                    <a:pt x="420" y="84280"/>
                    <a:pt x="695" y="84280"/>
                  </a:cubicBezTo>
                  <a:cubicBezTo>
                    <a:pt x="971" y="84280"/>
                    <a:pt x="971" y="84137"/>
                    <a:pt x="1103" y="83862"/>
                  </a:cubicBezTo>
                  <a:cubicBezTo>
                    <a:pt x="1103" y="83586"/>
                    <a:pt x="1103" y="83311"/>
                    <a:pt x="1246" y="83036"/>
                  </a:cubicBezTo>
                  <a:lnTo>
                    <a:pt x="1246" y="80832"/>
                  </a:lnTo>
                  <a:cubicBezTo>
                    <a:pt x="1246" y="78078"/>
                    <a:pt x="1378" y="75324"/>
                    <a:pt x="1378" y="72713"/>
                  </a:cubicBezTo>
                  <a:lnTo>
                    <a:pt x="1378" y="41446"/>
                  </a:lnTo>
                  <a:cubicBezTo>
                    <a:pt x="1378" y="28094"/>
                    <a:pt x="1246" y="14873"/>
                    <a:pt x="1246" y="1510"/>
                  </a:cubicBezTo>
                  <a:lnTo>
                    <a:pt x="1246" y="827"/>
                  </a:lnTo>
                  <a:cubicBezTo>
                    <a:pt x="1246" y="683"/>
                    <a:pt x="1246" y="551"/>
                    <a:pt x="1103" y="408"/>
                  </a:cubicBezTo>
                  <a:cubicBezTo>
                    <a:pt x="1103" y="132"/>
                    <a:pt x="827" y="0"/>
                    <a:pt x="6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45"/>
            <p:cNvSpPr/>
            <p:nvPr/>
          </p:nvSpPr>
          <p:spPr>
            <a:xfrm>
              <a:off x="5980775" y="2901550"/>
              <a:ext cx="34450" cy="2107025"/>
            </a:xfrm>
            <a:custGeom>
              <a:rect b="b" l="l" r="r" t="t"/>
              <a:pathLst>
                <a:path extrusionOk="0" h="84281" w="1378">
                  <a:moveTo>
                    <a:pt x="694" y="0"/>
                  </a:moveTo>
                  <a:cubicBezTo>
                    <a:pt x="419" y="0"/>
                    <a:pt x="276" y="132"/>
                    <a:pt x="143" y="276"/>
                  </a:cubicBezTo>
                  <a:cubicBezTo>
                    <a:pt x="143" y="683"/>
                    <a:pt x="0" y="959"/>
                    <a:pt x="0" y="1234"/>
                  </a:cubicBezTo>
                  <a:lnTo>
                    <a:pt x="0" y="3988"/>
                  </a:lnTo>
                  <a:lnTo>
                    <a:pt x="0" y="65001"/>
                  </a:lnTo>
                  <a:lnTo>
                    <a:pt x="0" y="79455"/>
                  </a:lnTo>
                  <a:cubicBezTo>
                    <a:pt x="0" y="80281"/>
                    <a:pt x="143" y="82352"/>
                    <a:pt x="143" y="83179"/>
                  </a:cubicBezTo>
                  <a:lnTo>
                    <a:pt x="143" y="83862"/>
                  </a:lnTo>
                  <a:cubicBezTo>
                    <a:pt x="276" y="84137"/>
                    <a:pt x="419" y="84280"/>
                    <a:pt x="694" y="84280"/>
                  </a:cubicBezTo>
                  <a:cubicBezTo>
                    <a:pt x="826" y="84280"/>
                    <a:pt x="970" y="84137"/>
                    <a:pt x="1102" y="83862"/>
                  </a:cubicBezTo>
                  <a:lnTo>
                    <a:pt x="1102" y="83036"/>
                  </a:lnTo>
                  <a:cubicBezTo>
                    <a:pt x="1245" y="82760"/>
                    <a:pt x="1245" y="81108"/>
                    <a:pt x="1245" y="80832"/>
                  </a:cubicBezTo>
                  <a:cubicBezTo>
                    <a:pt x="1245" y="78078"/>
                    <a:pt x="1377" y="75324"/>
                    <a:pt x="1377" y="72713"/>
                  </a:cubicBezTo>
                  <a:lnTo>
                    <a:pt x="1377" y="41446"/>
                  </a:lnTo>
                  <a:cubicBezTo>
                    <a:pt x="1377" y="28094"/>
                    <a:pt x="1245" y="14873"/>
                    <a:pt x="1245" y="1510"/>
                  </a:cubicBezTo>
                  <a:lnTo>
                    <a:pt x="1245" y="827"/>
                  </a:lnTo>
                  <a:cubicBezTo>
                    <a:pt x="1245" y="683"/>
                    <a:pt x="1245" y="551"/>
                    <a:pt x="1102" y="408"/>
                  </a:cubicBezTo>
                  <a:cubicBezTo>
                    <a:pt x="1102" y="132"/>
                    <a:pt x="826" y="0"/>
                    <a:pt x="6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45"/>
            <p:cNvSpPr/>
            <p:nvPr/>
          </p:nvSpPr>
          <p:spPr>
            <a:xfrm>
              <a:off x="2999275" y="2963525"/>
              <a:ext cx="478700" cy="1917525"/>
            </a:xfrm>
            <a:custGeom>
              <a:rect b="b" l="l" r="r" t="t"/>
              <a:pathLst>
                <a:path extrusionOk="0" h="76701" w="19148">
                  <a:moveTo>
                    <a:pt x="6886" y="826"/>
                  </a:moveTo>
                  <a:cubicBezTo>
                    <a:pt x="7855" y="959"/>
                    <a:pt x="8957" y="959"/>
                    <a:pt x="9916" y="959"/>
                  </a:cubicBezTo>
                  <a:lnTo>
                    <a:pt x="12119" y="959"/>
                  </a:lnTo>
                  <a:lnTo>
                    <a:pt x="12119" y="1509"/>
                  </a:lnTo>
                  <a:lnTo>
                    <a:pt x="12119" y="33459"/>
                  </a:lnTo>
                  <a:cubicBezTo>
                    <a:pt x="12119" y="34428"/>
                    <a:pt x="12119" y="35255"/>
                    <a:pt x="12262" y="36081"/>
                  </a:cubicBezTo>
                  <a:cubicBezTo>
                    <a:pt x="12262" y="36764"/>
                    <a:pt x="12538" y="37039"/>
                    <a:pt x="13089" y="37183"/>
                  </a:cubicBezTo>
                  <a:lnTo>
                    <a:pt x="17771" y="37183"/>
                  </a:lnTo>
                  <a:lnTo>
                    <a:pt x="17771" y="37866"/>
                  </a:lnTo>
                  <a:lnTo>
                    <a:pt x="17771" y="68713"/>
                  </a:lnTo>
                  <a:cubicBezTo>
                    <a:pt x="17628" y="70784"/>
                    <a:pt x="17771" y="72845"/>
                    <a:pt x="17771" y="74916"/>
                  </a:cubicBezTo>
                  <a:lnTo>
                    <a:pt x="17771" y="75323"/>
                  </a:lnTo>
                  <a:cubicBezTo>
                    <a:pt x="17630" y="75464"/>
                    <a:pt x="17452" y="75498"/>
                    <a:pt x="17275" y="75498"/>
                  </a:cubicBezTo>
                  <a:cubicBezTo>
                    <a:pt x="17105" y="75498"/>
                    <a:pt x="16936" y="75467"/>
                    <a:pt x="16801" y="75467"/>
                  </a:cubicBezTo>
                  <a:lnTo>
                    <a:pt x="9233" y="75467"/>
                  </a:lnTo>
                  <a:cubicBezTo>
                    <a:pt x="6610" y="75467"/>
                    <a:pt x="4132" y="75599"/>
                    <a:pt x="1521" y="75599"/>
                  </a:cubicBezTo>
                  <a:lnTo>
                    <a:pt x="1102" y="75599"/>
                  </a:lnTo>
                  <a:cubicBezTo>
                    <a:pt x="1102" y="75323"/>
                    <a:pt x="970" y="75048"/>
                    <a:pt x="970" y="74916"/>
                  </a:cubicBezTo>
                  <a:lnTo>
                    <a:pt x="970" y="71060"/>
                  </a:lnTo>
                  <a:lnTo>
                    <a:pt x="970" y="24094"/>
                  </a:lnTo>
                  <a:lnTo>
                    <a:pt x="970" y="22310"/>
                  </a:lnTo>
                  <a:lnTo>
                    <a:pt x="4550" y="22310"/>
                  </a:lnTo>
                  <a:cubicBezTo>
                    <a:pt x="4826" y="22310"/>
                    <a:pt x="5233" y="22310"/>
                    <a:pt x="5509" y="22166"/>
                  </a:cubicBezTo>
                  <a:cubicBezTo>
                    <a:pt x="6060" y="22166"/>
                    <a:pt x="6203" y="21891"/>
                    <a:pt x="6203" y="21340"/>
                  </a:cubicBezTo>
                  <a:cubicBezTo>
                    <a:pt x="6335" y="21208"/>
                    <a:pt x="6335" y="21065"/>
                    <a:pt x="6335" y="20789"/>
                  </a:cubicBezTo>
                  <a:lnTo>
                    <a:pt x="6335" y="18178"/>
                  </a:lnTo>
                  <a:lnTo>
                    <a:pt x="6335" y="3437"/>
                  </a:lnTo>
                  <a:cubicBezTo>
                    <a:pt x="6335" y="2611"/>
                    <a:pt x="6335" y="1785"/>
                    <a:pt x="6203" y="959"/>
                  </a:cubicBezTo>
                  <a:cubicBezTo>
                    <a:pt x="6478" y="959"/>
                    <a:pt x="6610" y="826"/>
                    <a:pt x="6886" y="826"/>
                  </a:cubicBezTo>
                  <a:close/>
                  <a:moveTo>
                    <a:pt x="7437" y="0"/>
                  </a:moveTo>
                  <a:cubicBezTo>
                    <a:pt x="6886" y="0"/>
                    <a:pt x="6203" y="132"/>
                    <a:pt x="5652" y="408"/>
                  </a:cubicBezTo>
                  <a:cubicBezTo>
                    <a:pt x="5509" y="683"/>
                    <a:pt x="5509" y="1102"/>
                    <a:pt x="5509" y="1377"/>
                  </a:cubicBezTo>
                  <a:cubicBezTo>
                    <a:pt x="5377" y="2336"/>
                    <a:pt x="5377" y="3305"/>
                    <a:pt x="5377" y="4264"/>
                  </a:cubicBezTo>
                  <a:lnTo>
                    <a:pt x="5377" y="20382"/>
                  </a:lnTo>
                  <a:lnTo>
                    <a:pt x="5377" y="21340"/>
                  </a:lnTo>
                  <a:lnTo>
                    <a:pt x="970" y="21340"/>
                  </a:lnTo>
                  <a:cubicBezTo>
                    <a:pt x="419" y="21483"/>
                    <a:pt x="276" y="21483"/>
                    <a:pt x="143" y="22034"/>
                  </a:cubicBezTo>
                  <a:cubicBezTo>
                    <a:pt x="143" y="22442"/>
                    <a:pt x="0" y="22993"/>
                    <a:pt x="0" y="23411"/>
                  </a:cubicBezTo>
                  <a:lnTo>
                    <a:pt x="0" y="36213"/>
                  </a:lnTo>
                  <a:lnTo>
                    <a:pt x="0" y="73946"/>
                  </a:lnTo>
                  <a:lnTo>
                    <a:pt x="0" y="75742"/>
                  </a:lnTo>
                  <a:cubicBezTo>
                    <a:pt x="0" y="75874"/>
                    <a:pt x="0" y="76150"/>
                    <a:pt x="143" y="76425"/>
                  </a:cubicBezTo>
                  <a:cubicBezTo>
                    <a:pt x="419" y="76425"/>
                    <a:pt x="694" y="76568"/>
                    <a:pt x="970" y="76568"/>
                  </a:cubicBezTo>
                  <a:cubicBezTo>
                    <a:pt x="1796" y="76568"/>
                    <a:pt x="2754" y="76701"/>
                    <a:pt x="3724" y="76701"/>
                  </a:cubicBezTo>
                  <a:lnTo>
                    <a:pt x="18178" y="76701"/>
                  </a:lnTo>
                  <a:cubicBezTo>
                    <a:pt x="18322" y="76701"/>
                    <a:pt x="18454" y="76568"/>
                    <a:pt x="18729" y="76568"/>
                  </a:cubicBezTo>
                  <a:cubicBezTo>
                    <a:pt x="19005" y="76425"/>
                    <a:pt x="19148" y="76293"/>
                    <a:pt x="19005" y="76018"/>
                  </a:cubicBezTo>
                  <a:cubicBezTo>
                    <a:pt x="18729" y="75323"/>
                    <a:pt x="18872" y="74640"/>
                    <a:pt x="18872" y="73946"/>
                  </a:cubicBezTo>
                  <a:lnTo>
                    <a:pt x="18872" y="45445"/>
                  </a:lnTo>
                  <a:cubicBezTo>
                    <a:pt x="18872" y="42966"/>
                    <a:pt x="18872" y="40488"/>
                    <a:pt x="18729" y="37866"/>
                  </a:cubicBezTo>
                  <a:lnTo>
                    <a:pt x="18729" y="36488"/>
                  </a:lnTo>
                  <a:cubicBezTo>
                    <a:pt x="18597" y="36356"/>
                    <a:pt x="18597" y="36213"/>
                    <a:pt x="18454" y="36081"/>
                  </a:cubicBezTo>
                  <a:cubicBezTo>
                    <a:pt x="18046" y="36213"/>
                    <a:pt x="17628" y="36213"/>
                    <a:pt x="17220" y="36213"/>
                  </a:cubicBezTo>
                  <a:lnTo>
                    <a:pt x="13496" y="36213"/>
                  </a:lnTo>
                  <a:cubicBezTo>
                    <a:pt x="13364" y="36213"/>
                    <a:pt x="13221" y="36213"/>
                    <a:pt x="13089" y="36081"/>
                  </a:cubicBezTo>
                  <a:lnTo>
                    <a:pt x="13089" y="34836"/>
                  </a:lnTo>
                  <a:lnTo>
                    <a:pt x="13089" y="32776"/>
                  </a:lnTo>
                  <a:lnTo>
                    <a:pt x="13089" y="23687"/>
                  </a:lnTo>
                  <a:lnTo>
                    <a:pt x="13089" y="1928"/>
                  </a:lnTo>
                  <a:lnTo>
                    <a:pt x="13089" y="1102"/>
                  </a:lnTo>
                  <a:cubicBezTo>
                    <a:pt x="12945" y="551"/>
                    <a:pt x="12670" y="132"/>
                    <a:pt x="12119" y="132"/>
                  </a:cubicBezTo>
                  <a:cubicBezTo>
                    <a:pt x="11711" y="0"/>
                    <a:pt x="11293" y="0"/>
                    <a:pt x="108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45"/>
            <p:cNvSpPr/>
            <p:nvPr/>
          </p:nvSpPr>
          <p:spPr>
            <a:xfrm>
              <a:off x="3023500" y="2984175"/>
              <a:ext cx="420050" cy="1869325"/>
            </a:xfrm>
            <a:custGeom>
              <a:rect b="b" l="l" r="r" t="t"/>
              <a:pathLst>
                <a:path extrusionOk="0" h="74773" w="16802">
                  <a:moveTo>
                    <a:pt x="5917" y="0"/>
                  </a:moveTo>
                  <a:cubicBezTo>
                    <a:pt x="5641" y="0"/>
                    <a:pt x="5509" y="133"/>
                    <a:pt x="5234" y="133"/>
                  </a:cubicBezTo>
                  <a:cubicBezTo>
                    <a:pt x="5366" y="959"/>
                    <a:pt x="5366" y="1785"/>
                    <a:pt x="5366" y="2611"/>
                  </a:cubicBezTo>
                  <a:lnTo>
                    <a:pt x="5366" y="17352"/>
                  </a:lnTo>
                  <a:lnTo>
                    <a:pt x="5366" y="19963"/>
                  </a:lnTo>
                  <a:cubicBezTo>
                    <a:pt x="5366" y="20239"/>
                    <a:pt x="5366" y="20382"/>
                    <a:pt x="5234" y="20514"/>
                  </a:cubicBezTo>
                  <a:cubicBezTo>
                    <a:pt x="5234" y="21065"/>
                    <a:pt x="5091" y="21340"/>
                    <a:pt x="4540" y="21340"/>
                  </a:cubicBezTo>
                  <a:cubicBezTo>
                    <a:pt x="4264" y="21484"/>
                    <a:pt x="3857" y="21484"/>
                    <a:pt x="3581" y="21484"/>
                  </a:cubicBezTo>
                  <a:lnTo>
                    <a:pt x="1" y="21484"/>
                  </a:lnTo>
                  <a:lnTo>
                    <a:pt x="1" y="23268"/>
                  </a:lnTo>
                  <a:lnTo>
                    <a:pt x="1" y="70234"/>
                  </a:lnTo>
                  <a:lnTo>
                    <a:pt x="1" y="74090"/>
                  </a:lnTo>
                  <a:cubicBezTo>
                    <a:pt x="1" y="74222"/>
                    <a:pt x="133" y="74497"/>
                    <a:pt x="133" y="74773"/>
                  </a:cubicBezTo>
                  <a:lnTo>
                    <a:pt x="552" y="74773"/>
                  </a:lnTo>
                  <a:cubicBezTo>
                    <a:pt x="3163" y="74773"/>
                    <a:pt x="5641" y="74641"/>
                    <a:pt x="8264" y="74641"/>
                  </a:cubicBezTo>
                  <a:lnTo>
                    <a:pt x="15832" y="74641"/>
                  </a:lnTo>
                  <a:cubicBezTo>
                    <a:pt x="15967" y="74641"/>
                    <a:pt x="16136" y="74672"/>
                    <a:pt x="16306" y="74672"/>
                  </a:cubicBezTo>
                  <a:cubicBezTo>
                    <a:pt x="16483" y="74672"/>
                    <a:pt x="16661" y="74638"/>
                    <a:pt x="16802" y="74497"/>
                  </a:cubicBezTo>
                  <a:lnTo>
                    <a:pt x="16802" y="74090"/>
                  </a:lnTo>
                  <a:cubicBezTo>
                    <a:pt x="16802" y="72019"/>
                    <a:pt x="16659" y="69958"/>
                    <a:pt x="16802" y="67887"/>
                  </a:cubicBezTo>
                  <a:lnTo>
                    <a:pt x="16802" y="37040"/>
                  </a:lnTo>
                  <a:lnTo>
                    <a:pt x="16802" y="36357"/>
                  </a:lnTo>
                  <a:lnTo>
                    <a:pt x="12120" y="36357"/>
                  </a:lnTo>
                  <a:cubicBezTo>
                    <a:pt x="11569" y="36213"/>
                    <a:pt x="11293" y="35938"/>
                    <a:pt x="11293" y="35255"/>
                  </a:cubicBezTo>
                  <a:cubicBezTo>
                    <a:pt x="11150" y="34429"/>
                    <a:pt x="11150" y="33602"/>
                    <a:pt x="11150" y="32633"/>
                  </a:cubicBezTo>
                  <a:lnTo>
                    <a:pt x="11150" y="683"/>
                  </a:lnTo>
                  <a:lnTo>
                    <a:pt x="11150" y="133"/>
                  </a:lnTo>
                  <a:lnTo>
                    <a:pt x="8947" y="133"/>
                  </a:lnTo>
                  <a:cubicBezTo>
                    <a:pt x="7988" y="133"/>
                    <a:pt x="6886" y="133"/>
                    <a:pt x="59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45"/>
            <p:cNvSpPr/>
            <p:nvPr/>
          </p:nvSpPr>
          <p:spPr>
            <a:xfrm>
              <a:off x="5729575" y="2786550"/>
              <a:ext cx="681700" cy="2280425"/>
            </a:xfrm>
            <a:custGeom>
              <a:rect b="b" l="l" r="r" t="t"/>
              <a:pathLst>
                <a:path extrusionOk="0" h="91217" w="27268">
                  <a:moveTo>
                    <a:pt x="26023" y="1020"/>
                  </a:moveTo>
                  <a:cubicBezTo>
                    <a:pt x="26166" y="1846"/>
                    <a:pt x="26166" y="4876"/>
                    <a:pt x="26023" y="5559"/>
                  </a:cubicBezTo>
                  <a:cubicBezTo>
                    <a:pt x="25891" y="5559"/>
                    <a:pt x="25747" y="5702"/>
                    <a:pt x="25615" y="5702"/>
                  </a:cubicBezTo>
                  <a:lnTo>
                    <a:pt x="1234" y="5702"/>
                  </a:lnTo>
                  <a:cubicBezTo>
                    <a:pt x="1234" y="5702"/>
                    <a:pt x="1102" y="5702"/>
                    <a:pt x="959" y="5559"/>
                  </a:cubicBezTo>
                  <a:lnTo>
                    <a:pt x="959" y="1846"/>
                  </a:lnTo>
                  <a:cubicBezTo>
                    <a:pt x="959" y="1571"/>
                    <a:pt x="959" y="1295"/>
                    <a:pt x="1102" y="1020"/>
                  </a:cubicBezTo>
                  <a:close/>
                  <a:moveTo>
                    <a:pt x="2872" y="6597"/>
                  </a:moveTo>
                  <a:cubicBezTo>
                    <a:pt x="3680" y="6597"/>
                    <a:pt x="4540" y="6666"/>
                    <a:pt x="5090" y="6804"/>
                  </a:cubicBezTo>
                  <a:cubicBezTo>
                    <a:pt x="5366" y="6936"/>
                    <a:pt x="5234" y="7354"/>
                    <a:pt x="5234" y="7630"/>
                  </a:cubicBezTo>
                  <a:lnTo>
                    <a:pt x="5234" y="10935"/>
                  </a:lnTo>
                  <a:lnTo>
                    <a:pt x="5234" y="14923"/>
                  </a:lnTo>
                  <a:lnTo>
                    <a:pt x="5234" y="15617"/>
                  </a:lnTo>
                  <a:lnTo>
                    <a:pt x="1102" y="15617"/>
                  </a:lnTo>
                  <a:cubicBezTo>
                    <a:pt x="1102" y="15474"/>
                    <a:pt x="959" y="15199"/>
                    <a:pt x="959" y="15066"/>
                  </a:cubicBezTo>
                  <a:lnTo>
                    <a:pt x="959" y="7079"/>
                  </a:lnTo>
                  <a:lnTo>
                    <a:pt x="959" y="6804"/>
                  </a:lnTo>
                  <a:cubicBezTo>
                    <a:pt x="1306" y="6666"/>
                    <a:pt x="2063" y="6597"/>
                    <a:pt x="2872" y="6597"/>
                  </a:cubicBezTo>
                  <a:close/>
                  <a:moveTo>
                    <a:pt x="26023" y="6660"/>
                  </a:moveTo>
                  <a:cubicBezTo>
                    <a:pt x="26023" y="6936"/>
                    <a:pt x="26166" y="7079"/>
                    <a:pt x="26166" y="7079"/>
                  </a:cubicBezTo>
                  <a:lnTo>
                    <a:pt x="26166" y="15199"/>
                  </a:lnTo>
                  <a:cubicBezTo>
                    <a:pt x="26166" y="15199"/>
                    <a:pt x="26023" y="15342"/>
                    <a:pt x="26023" y="15474"/>
                  </a:cubicBezTo>
                  <a:cubicBezTo>
                    <a:pt x="25891" y="15474"/>
                    <a:pt x="25615" y="15617"/>
                    <a:pt x="25472" y="15617"/>
                  </a:cubicBezTo>
                  <a:lnTo>
                    <a:pt x="7162" y="15617"/>
                  </a:lnTo>
                  <a:cubicBezTo>
                    <a:pt x="6886" y="15617"/>
                    <a:pt x="6468" y="15474"/>
                    <a:pt x="6192" y="15474"/>
                  </a:cubicBezTo>
                  <a:cubicBezTo>
                    <a:pt x="6192" y="15342"/>
                    <a:pt x="6060" y="15342"/>
                    <a:pt x="6060" y="15199"/>
                  </a:cubicBezTo>
                  <a:lnTo>
                    <a:pt x="6060" y="7211"/>
                  </a:lnTo>
                  <a:cubicBezTo>
                    <a:pt x="6060" y="7079"/>
                    <a:pt x="6192" y="6936"/>
                    <a:pt x="6192" y="6660"/>
                  </a:cubicBezTo>
                  <a:close/>
                  <a:moveTo>
                    <a:pt x="26023" y="16576"/>
                  </a:moveTo>
                  <a:cubicBezTo>
                    <a:pt x="26166" y="17545"/>
                    <a:pt x="26166" y="20707"/>
                    <a:pt x="26023" y="21533"/>
                  </a:cubicBezTo>
                  <a:cubicBezTo>
                    <a:pt x="25747" y="21533"/>
                    <a:pt x="25472" y="21677"/>
                    <a:pt x="25340" y="21677"/>
                  </a:cubicBezTo>
                  <a:lnTo>
                    <a:pt x="1102" y="21677"/>
                  </a:lnTo>
                  <a:cubicBezTo>
                    <a:pt x="827" y="20850"/>
                    <a:pt x="959" y="20024"/>
                    <a:pt x="959" y="19198"/>
                  </a:cubicBezTo>
                  <a:lnTo>
                    <a:pt x="959" y="16576"/>
                  </a:lnTo>
                  <a:close/>
                  <a:moveTo>
                    <a:pt x="15424" y="22635"/>
                  </a:moveTo>
                  <a:cubicBezTo>
                    <a:pt x="15700" y="22911"/>
                    <a:pt x="15700" y="23186"/>
                    <a:pt x="15700" y="23461"/>
                  </a:cubicBezTo>
                  <a:cubicBezTo>
                    <a:pt x="15700" y="24706"/>
                    <a:pt x="15557" y="25940"/>
                    <a:pt x="15557" y="27042"/>
                  </a:cubicBezTo>
                  <a:cubicBezTo>
                    <a:pt x="15557" y="28562"/>
                    <a:pt x="15700" y="30215"/>
                    <a:pt x="15700" y="31724"/>
                  </a:cubicBezTo>
                  <a:lnTo>
                    <a:pt x="15700" y="32000"/>
                  </a:lnTo>
                  <a:cubicBezTo>
                    <a:pt x="15557" y="32143"/>
                    <a:pt x="15424" y="32143"/>
                    <a:pt x="15424" y="32143"/>
                  </a:cubicBezTo>
                  <a:lnTo>
                    <a:pt x="1102" y="32143"/>
                  </a:lnTo>
                  <a:cubicBezTo>
                    <a:pt x="1102" y="32000"/>
                    <a:pt x="959" y="31867"/>
                    <a:pt x="959" y="31724"/>
                  </a:cubicBezTo>
                  <a:lnTo>
                    <a:pt x="959" y="23054"/>
                  </a:lnTo>
                  <a:cubicBezTo>
                    <a:pt x="959" y="22911"/>
                    <a:pt x="959" y="22911"/>
                    <a:pt x="1102" y="22635"/>
                  </a:cubicBezTo>
                  <a:close/>
                  <a:moveTo>
                    <a:pt x="25747" y="22635"/>
                  </a:moveTo>
                  <a:cubicBezTo>
                    <a:pt x="25891" y="22635"/>
                    <a:pt x="25891" y="22778"/>
                    <a:pt x="26023" y="22778"/>
                  </a:cubicBezTo>
                  <a:lnTo>
                    <a:pt x="26023" y="23186"/>
                  </a:lnTo>
                  <a:lnTo>
                    <a:pt x="26023" y="32000"/>
                  </a:lnTo>
                  <a:cubicBezTo>
                    <a:pt x="25891" y="32143"/>
                    <a:pt x="25747" y="32143"/>
                    <a:pt x="25615" y="32143"/>
                  </a:cubicBezTo>
                  <a:lnTo>
                    <a:pt x="16658" y="32143"/>
                  </a:lnTo>
                  <a:cubicBezTo>
                    <a:pt x="16658" y="32143"/>
                    <a:pt x="16526" y="32143"/>
                    <a:pt x="16526" y="32000"/>
                  </a:cubicBezTo>
                  <a:lnTo>
                    <a:pt x="16526" y="23054"/>
                  </a:lnTo>
                  <a:cubicBezTo>
                    <a:pt x="16526" y="22911"/>
                    <a:pt x="16526" y="22911"/>
                    <a:pt x="16658" y="22778"/>
                  </a:cubicBezTo>
                  <a:lnTo>
                    <a:pt x="16802" y="22635"/>
                  </a:lnTo>
                  <a:close/>
                  <a:moveTo>
                    <a:pt x="25891" y="33244"/>
                  </a:moveTo>
                  <a:cubicBezTo>
                    <a:pt x="25891" y="33377"/>
                    <a:pt x="26023" y="33520"/>
                    <a:pt x="26023" y="33652"/>
                  </a:cubicBezTo>
                  <a:lnTo>
                    <a:pt x="26023" y="38059"/>
                  </a:lnTo>
                  <a:cubicBezTo>
                    <a:pt x="26023" y="38059"/>
                    <a:pt x="26023" y="38202"/>
                    <a:pt x="25891" y="38334"/>
                  </a:cubicBezTo>
                  <a:lnTo>
                    <a:pt x="1102" y="38334"/>
                  </a:lnTo>
                  <a:lnTo>
                    <a:pt x="1102" y="38059"/>
                  </a:lnTo>
                  <a:cubicBezTo>
                    <a:pt x="959" y="36550"/>
                    <a:pt x="1102" y="35029"/>
                    <a:pt x="1102" y="33520"/>
                  </a:cubicBezTo>
                  <a:lnTo>
                    <a:pt x="1102" y="33244"/>
                  </a:lnTo>
                  <a:close/>
                  <a:moveTo>
                    <a:pt x="9497" y="39304"/>
                  </a:moveTo>
                  <a:cubicBezTo>
                    <a:pt x="9640" y="39304"/>
                    <a:pt x="9773" y="39436"/>
                    <a:pt x="9916" y="39436"/>
                  </a:cubicBezTo>
                  <a:lnTo>
                    <a:pt x="9916" y="40538"/>
                  </a:lnTo>
                  <a:lnTo>
                    <a:pt x="9916" y="46873"/>
                  </a:lnTo>
                  <a:cubicBezTo>
                    <a:pt x="9916" y="47423"/>
                    <a:pt x="10048" y="47974"/>
                    <a:pt x="10048" y="48525"/>
                  </a:cubicBezTo>
                  <a:cubicBezTo>
                    <a:pt x="9916" y="48525"/>
                    <a:pt x="9640" y="48668"/>
                    <a:pt x="9497" y="48668"/>
                  </a:cubicBezTo>
                  <a:lnTo>
                    <a:pt x="1102" y="48668"/>
                  </a:lnTo>
                  <a:cubicBezTo>
                    <a:pt x="959" y="47842"/>
                    <a:pt x="959" y="45088"/>
                    <a:pt x="959" y="40130"/>
                  </a:cubicBezTo>
                  <a:cubicBezTo>
                    <a:pt x="959" y="39855"/>
                    <a:pt x="1102" y="39579"/>
                    <a:pt x="1102" y="39304"/>
                  </a:cubicBezTo>
                  <a:close/>
                  <a:moveTo>
                    <a:pt x="25891" y="39304"/>
                  </a:moveTo>
                  <a:cubicBezTo>
                    <a:pt x="25891" y="39436"/>
                    <a:pt x="26023" y="39711"/>
                    <a:pt x="26023" y="39855"/>
                  </a:cubicBezTo>
                  <a:lnTo>
                    <a:pt x="26023" y="48117"/>
                  </a:lnTo>
                  <a:cubicBezTo>
                    <a:pt x="26023" y="48250"/>
                    <a:pt x="26023" y="48393"/>
                    <a:pt x="25891" y="48393"/>
                  </a:cubicBezTo>
                  <a:lnTo>
                    <a:pt x="25891" y="48525"/>
                  </a:lnTo>
                  <a:lnTo>
                    <a:pt x="25747" y="48525"/>
                  </a:lnTo>
                  <a:cubicBezTo>
                    <a:pt x="20790" y="48525"/>
                    <a:pt x="15975" y="48668"/>
                    <a:pt x="11018" y="48668"/>
                  </a:cubicBezTo>
                  <a:cubicBezTo>
                    <a:pt x="11018" y="48668"/>
                    <a:pt x="10874" y="48525"/>
                    <a:pt x="10742" y="48525"/>
                  </a:cubicBezTo>
                  <a:cubicBezTo>
                    <a:pt x="10742" y="47567"/>
                    <a:pt x="10874" y="46740"/>
                    <a:pt x="10874" y="45914"/>
                  </a:cubicBezTo>
                  <a:cubicBezTo>
                    <a:pt x="10874" y="44118"/>
                    <a:pt x="10742" y="42334"/>
                    <a:pt x="10742" y="40538"/>
                  </a:cubicBezTo>
                  <a:cubicBezTo>
                    <a:pt x="10742" y="40262"/>
                    <a:pt x="10742" y="39855"/>
                    <a:pt x="10874" y="39436"/>
                  </a:cubicBezTo>
                  <a:cubicBezTo>
                    <a:pt x="11150" y="39436"/>
                    <a:pt x="11425" y="39304"/>
                    <a:pt x="11844" y="39304"/>
                  </a:cubicBezTo>
                  <a:close/>
                  <a:moveTo>
                    <a:pt x="25891" y="49627"/>
                  </a:moveTo>
                  <a:cubicBezTo>
                    <a:pt x="26023" y="50453"/>
                    <a:pt x="26023" y="52656"/>
                    <a:pt x="25891" y="53626"/>
                  </a:cubicBezTo>
                  <a:cubicBezTo>
                    <a:pt x="25747" y="53626"/>
                    <a:pt x="25615" y="53758"/>
                    <a:pt x="25340" y="53758"/>
                  </a:cubicBezTo>
                  <a:lnTo>
                    <a:pt x="1234" y="53758"/>
                  </a:lnTo>
                  <a:cubicBezTo>
                    <a:pt x="959" y="53075"/>
                    <a:pt x="959" y="50596"/>
                    <a:pt x="1102" y="49627"/>
                  </a:cubicBezTo>
                  <a:close/>
                  <a:moveTo>
                    <a:pt x="23959" y="54653"/>
                  </a:moveTo>
                  <a:cubicBezTo>
                    <a:pt x="24682" y="54653"/>
                    <a:pt x="25406" y="54722"/>
                    <a:pt x="25891" y="54860"/>
                  </a:cubicBezTo>
                  <a:cubicBezTo>
                    <a:pt x="26023" y="55003"/>
                    <a:pt x="26023" y="55135"/>
                    <a:pt x="26023" y="55279"/>
                  </a:cubicBezTo>
                  <a:lnTo>
                    <a:pt x="26023" y="63949"/>
                  </a:lnTo>
                  <a:cubicBezTo>
                    <a:pt x="26023" y="64092"/>
                    <a:pt x="25891" y="64224"/>
                    <a:pt x="25891" y="64224"/>
                  </a:cubicBezTo>
                  <a:cubicBezTo>
                    <a:pt x="25398" y="64326"/>
                    <a:pt x="24218" y="64422"/>
                    <a:pt x="23180" y="64422"/>
                  </a:cubicBezTo>
                  <a:cubicBezTo>
                    <a:pt x="22755" y="64422"/>
                    <a:pt x="22355" y="64406"/>
                    <a:pt x="22035" y="64368"/>
                  </a:cubicBezTo>
                  <a:cubicBezTo>
                    <a:pt x="21891" y="63541"/>
                    <a:pt x="22035" y="62715"/>
                    <a:pt x="22035" y="62021"/>
                  </a:cubicBezTo>
                  <a:lnTo>
                    <a:pt x="22035" y="59542"/>
                  </a:lnTo>
                  <a:lnTo>
                    <a:pt x="22035" y="57207"/>
                  </a:lnTo>
                  <a:lnTo>
                    <a:pt x="22035" y="54860"/>
                  </a:lnTo>
                  <a:cubicBezTo>
                    <a:pt x="22514" y="54722"/>
                    <a:pt x="23236" y="54653"/>
                    <a:pt x="23959" y="54653"/>
                  </a:cubicBezTo>
                  <a:close/>
                  <a:moveTo>
                    <a:pt x="20933" y="54728"/>
                  </a:moveTo>
                  <a:cubicBezTo>
                    <a:pt x="20933" y="54728"/>
                    <a:pt x="21065" y="54728"/>
                    <a:pt x="21065" y="54860"/>
                  </a:cubicBezTo>
                  <a:cubicBezTo>
                    <a:pt x="21065" y="54860"/>
                    <a:pt x="21208" y="55003"/>
                    <a:pt x="21208" y="55135"/>
                  </a:cubicBezTo>
                  <a:lnTo>
                    <a:pt x="21208" y="64224"/>
                  </a:lnTo>
                  <a:cubicBezTo>
                    <a:pt x="20995" y="64365"/>
                    <a:pt x="20784" y="64399"/>
                    <a:pt x="20592" y="64399"/>
                  </a:cubicBezTo>
                  <a:cubicBezTo>
                    <a:pt x="20408" y="64399"/>
                    <a:pt x="20242" y="64368"/>
                    <a:pt x="20107" y="64368"/>
                  </a:cubicBezTo>
                  <a:lnTo>
                    <a:pt x="8539" y="64368"/>
                  </a:lnTo>
                  <a:cubicBezTo>
                    <a:pt x="6192" y="64368"/>
                    <a:pt x="3989" y="64368"/>
                    <a:pt x="1653" y="64500"/>
                  </a:cubicBezTo>
                  <a:lnTo>
                    <a:pt x="1102" y="64500"/>
                  </a:lnTo>
                  <a:cubicBezTo>
                    <a:pt x="1102" y="64224"/>
                    <a:pt x="959" y="64092"/>
                    <a:pt x="959" y="63949"/>
                  </a:cubicBezTo>
                  <a:lnTo>
                    <a:pt x="959" y="55135"/>
                  </a:lnTo>
                  <a:cubicBezTo>
                    <a:pt x="959" y="55003"/>
                    <a:pt x="1102" y="54860"/>
                    <a:pt x="1102" y="54860"/>
                  </a:cubicBezTo>
                  <a:cubicBezTo>
                    <a:pt x="1102" y="54728"/>
                    <a:pt x="1102" y="54728"/>
                    <a:pt x="1234" y="54728"/>
                  </a:cubicBezTo>
                  <a:close/>
                  <a:moveTo>
                    <a:pt x="1510" y="65326"/>
                  </a:moveTo>
                  <a:cubicBezTo>
                    <a:pt x="9640" y="65469"/>
                    <a:pt x="17760" y="65469"/>
                    <a:pt x="25891" y="65469"/>
                  </a:cubicBezTo>
                  <a:cubicBezTo>
                    <a:pt x="26023" y="66428"/>
                    <a:pt x="26023" y="69050"/>
                    <a:pt x="25891" y="70008"/>
                  </a:cubicBezTo>
                  <a:lnTo>
                    <a:pt x="1102" y="70008"/>
                  </a:lnTo>
                  <a:cubicBezTo>
                    <a:pt x="827" y="69182"/>
                    <a:pt x="959" y="68499"/>
                    <a:pt x="959" y="67673"/>
                  </a:cubicBezTo>
                  <a:cubicBezTo>
                    <a:pt x="959" y="66979"/>
                    <a:pt x="959" y="66152"/>
                    <a:pt x="1102" y="65601"/>
                  </a:cubicBezTo>
                  <a:cubicBezTo>
                    <a:pt x="1102" y="65469"/>
                    <a:pt x="1102" y="65469"/>
                    <a:pt x="1234" y="65469"/>
                  </a:cubicBezTo>
                  <a:lnTo>
                    <a:pt x="1234" y="65326"/>
                  </a:lnTo>
                  <a:close/>
                  <a:moveTo>
                    <a:pt x="17288" y="70941"/>
                  </a:moveTo>
                  <a:cubicBezTo>
                    <a:pt x="17445" y="70941"/>
                    <a:pt x="17620" y="70978"/>
                    <a:pt x="17760" y="70978"/>
                  </a:cubicBezTo>
                  <a:lnTo>
                    <a:pt x="25891" y="70978"/>
                  </a:lnTo>
                  <a:cubicBezTo>
                    <a:pt x="25891" y="71110"/>
                    <a:pt x="26023" y="71253"/>
                    <a:pt x="26023" y="71385"/>
                  </a:cubicBezTo>
                  <a:lnTo>
                    <a:pt x="26023" y="80618"/>
                  </a:lnTo>
                  <a:cubicBezTo>
                    <a:pt x="25406" y="80684"/>
                    <a:pt x="23340" y="80717"/>
                    <a:pt x="21309" y="80717"/>
                  </a:cubicBezTo>
                  <a:cubicBezTo>
                    <a:pt x="19278" y="80717"/>
                    <a:pt x="17281" y="80684"/>
                    <a:pt x="16802" y="80618"/>
                  </a:cubicBezTo>
                  <a:cubicBezTo>
                    <a:pt x="16658" y="79791"/>
                    <a:pt x="16802" y="71936"/>
                    <a:pt x="16934" y="71110"/>
                  </a:cubicBezTo>
                  <a:cubicBezTo>
                    <a:pt x="17004" y="70975"/>
                    <a:pt x="17138" y="70941"/>
                    <a:pt x="17288" y="70941"/>
                  </a:cubicBezTo>
                  <a:close/>
                  <a:moveTo>
                    <a:pt x="1929" y="70835"/>
                  </a:moveTo>
                  <a:cubicBezTo>
                    <a:pt x="6611" y="70978"/>
                    <a:pt x="11150" y="70978"/>
                    <a:pt x="15832" y="70978"/>
                  </a:cubicBezTo>
                  <a:cubicBezTo>
                    <a:pt x="15832" y="71253"/>
                    <a:pt x="15975" y="71529"/>
                    <a:pt x="15975" y="71804"/>
                  </a:cubicBezTo>
                  <a:lnTo>
                    <a:pt x="15975" y="80342"/>
                  </a:lnTo>
                  <a:lnTo>
                    <a:pt x="15975" y="80618"/>
                  </a:lnTo>
                  <a:cubicBezTo>
                    <a:pt x="15557" y="80750"/>
                    <a:pt x="15281" y="80750"/>
                    <a:pt x="14874" y="80750"/>
                  </a:cubicBezTo>
                  <a:lnTo>
                    <a:pt x="1102" y="80750"/>
                  </a:lnTo>
                  <a:cubicBezTo>
                    <a:pt x="959" y="80474"/>
                    <a:pt x="959" y="80342"/>
                    <a:pt x="959" y="80199"/>
                  </a:cubicBezTo>
                  <a:cubicBezTo>
                    <a:pt x="959" y="77863"/>
                    <a:pt x="959" y="71804"/>
                    <a:pt x="1102" y="70835"/>
                  </a:cubicBezTo>
                  <a:close/>
                  <a:moveTo>
                    <a:pt x="7967" y="87120"/>
                  </a:moveTo>
                  <a:cubicBezTo>
                    <a:pt x="8845" y="87120"/>
                    <a:pt x="9773" y="87156"/>
                    <a:pt x="10324" y="87228"/>
                  </a:cubicBezTo>
                  <a:cubicBezTo>
                    <a:pt x="10467" y="87911"/>
                    <a:pt x="10467" y="89156"/>
                    <a:pt x="10324" y="90114"/>
                  </a:cubicBezTo>
                  <a:cubicBezTo>
                    <a:pt x="9982" y="90186"/>
                    <a:pt x="9087" y="90222"/>
                    <a:pt x="8174" y="90222"/>
                  </a:cubicBezTo>
                  <a:cubicBezTo>
                    <a:pt x="7261" y="90222"/>
                    <a:pt x="6330" y="90186"/>
                    <a:pt x="5917" y="90114"/>
                  </a:cubicBezTo>
                  <a:cubicBezTo>
                    <a:pt x="5785" y="89288"/>
                    <a:pt x="5785" y="88054"/>
                    <a:pt x="5917" y="87228"/>
                  </a:cubicBezTo>
                  <a:cubicBezTo>
                    <a:pt x="6264" y="87156"/>
                    <a:pt x="7090" y="87120"/>
                    <a:pt x="7967" y="87120"/>
                  </a:cubicBezTo>
                  <a:close/>
                  <a:moveTo>
                    <a:pt x="15424" y="87164"/>
                  </a:moveTo>
                  <a:cubicBezTo>
                    <a:pt x="15608" y="87164"/>
                    <a:pt x="15792" y="87180"/>
                    <a:pt x="15975" y="87228"/>
                  </a:cubicBezTo>
                  <a:lnTo>
                    <a:pt x="15975" y="90114"/>
                  </a:lnTo>
                  <a:cubicBezTo>
                    <a:pt x="15562" y="90186"/>
                    <a:pt x="14598" y="90222"/>
                    <a:pt x="13634" y="90222"/>
                  </a:cubicBezTo>
                  <a:cubicBezTo>
                    <a:pt x="12670" y="90222"/>
                    <a:pt x="11706" y="90186"/>
                    <a:pt x="11293" y="90114"/>
                  </a:cubicBezTo>
                  <a:cubicBezTo>
                    <a:pt x="11293" y="89156"/>
                    <a:pt x="11150" y="88186"/>
                    <a:pt x="11293" y="87228"/>
                  </a:cubicBezTo>
                  <a:cubicBezTo>
                    <a:pt x="11477" y="87180"/>
                    <a:pt x="11660" y="87164"/>
                    <a:pt x="11839" y="87164"/>
                  </a:cubicBezTo>
                  <a:cubicBezTo>
                    <a:pt x="12195" y="87164"/>
                    <a:pt x="12531" y="87228"/>
                    <a:pt x="12802" y="87228"/>
                  </a:cubicBezTo>
                  <a:lnTo>
                    <a:pt x="14323" y="87228"/>
                  </a:lnTo>
                  <a:cubicBezTo>
                    <a:pt x="14690" y="87228"/>
                    <a:pt x="15057" y="87164"/>
                    <a:pt x="15424" y="87164"/>
                  </a:cubicBezTo>
                  <a:close/>
                  <a:moveTo>
                    <a:pt x="18968" y="87154"/>
                  </a:moveTo>
                  <a:cubicBezTo>
                    <a:pt x="19862" y="87154"/>
                    <a:pt x="20790" y="87222"/>
                    <a:pt x="21341" y="87360"/>
                  </a:cubicBezTo>
                  <a:lnTo>
                    <a:pt x="21341" y="90114"/>
                  </a:lnTo>
                  <a:cubicBezTo>
                    <a:pt x="20861" y="90186"/>
                    <a:pt x="20035" y="90222"/>
                    <a:pt x="19191" y="90222"/>
                  </a:cubicBezTo>
                  <a:cubicBezTo>
                    <a:pt x="18347" y="90222"/>
                    <a:pt x="17485" y="90186"/>
                    <a:pt x="16934" y="90114"/>
                  </a:cubicBezTo>
                  <a:cubicBezTo>
                    <a:pt x="16802" y="89156"/>
                    <a:pt x="16934" y="88330"/>
                    <a:pt x="16802" y="87360"/>
                  </a:cubicBezTo>
                  <a:cubicBezTo>
                    <a:pt x="17215" y="87222"/>
                    <a:pt x="18074" y="87154"/>
                    <a:pt x="18968" y="87154"/>
                  </a:cubicBezTo>
                  <a:close/>
                  <a:moveTo>
                    <a:pt x="1234" y="81719"/>
                  </a:moveTo>
                  <a:cubicBezTo>
                    <a:pt x="9497" y="81719"/>
                    <a:pt x="17628" y="81852"/>
                    <a:pt x="25891" y="81852"/>
                  </a:cubicBezTo>
                  <a:cubicBezTo>
                    <a:pt x="25891" y="81995"/>
                    <a:pt x="26023" y="82127"/>
                    <a:pt x="26023" y="82270"/>
                  </a:cubicBezTo>
                  <a:lnTo>
                    <a:pt x="26023" y="89564"/>
                  </a:lnTo>
                  <a:cubicBezTo>
                    <a:pt x="26023" y="89707"/>
                    <a:pt x="26023" y="89839"/>
                    <a:pt x="25891" y="90114"/>
                  </a:cubicBezTo>
                  <a:cubicBezTo>
                    <a:pt x="25544" y="90186"/>
                    <a:pt x="24924" y="90222"/>
                    <a:pt x="24253" y="90222"/>
                  </a:cubicBezTo>
                  <a:cubicBezTo>
                    <a:pt x="23583" y="90222"/>
                    <a:pt x="22861" y="90186"/>
                    <a:pt x="22310" y="90114"/>
                  </a:cubicBezTo>
                  <a:cubicBezTo>
                    <a:pt x="22310" y="89982"/>
                    <a:pt x="22167" y="89707"/>
                    <a:pt x="22167" y="89564"/>
                  </a:cubicBezTo>
                  <a:lnTo>
                    <a:pt x="22167" y="87779"/>
                  </a:lnTo>
                  <a:lnTo>
                    <a:pt x="22167" y="87085"/>
                  </a:lnTo>
                  <a:cubicBezTo>
                    <a:pt x="22035" y="86677"/>
                    <a:pt x="21891" y="86402"/>
                    <a:pt x="21484" y="86402"/>
                  </a:cubicBezTo>
                  <a:cubicBezTo>
                    <a:pt x="21208" y="86258"/>
                    <a:pt x="20790" y="86258"/>
                    <a:pt x="20514" y="86258"/>
                  </a:cubicBezTo>
                  <a:cubicBezTo>
                    <a:pt x="16108" y="86258"/>
                    <a:pt x="11568" y="86258"/>
                    <a:pt x="7018" y="86402"/>
                  </a:cubicBezTo>
                  <a:lnTo>
                    <a:pt x="5917" y="86402"/>
                  </a:lnTo>
                  <a:cubicBezTo>
                    <a:pt x="5234" y="86402"/>
                    <a:pt x="5090" y="86534"/>
                    <a:pt x="5090" y="87228"/>
                  </a:cubicBezTo>
                  <a:cubicBezTo>
                    <a:pt x="5090" y="87779"/>
                    <a:pt x="5090" y="88462"/>
                    <a:pt x="4958" y="89013"/>
                  </a:cubicBezTo>
                  <a:lnTo>
                    <a:pt x="4958" y="90114"/>
                  </a:lnTo>
                  <a:cubicBezTo>
                    <a:pt x="4545" y="90186"/>
                    <a:pt x="3752" y="90222"/>
                    <a:pt x="2959" y="90222"/>
                  </a:cubicBezTo>
                  <a:cubicBezTo>
                    <a:pt x="2165" y="90222"/>
                    <a:pt x="1372" y="90186"/>
                    <a:pt x="959" y="90114"/>
                  </a:cubicBezTo>
                  <a:cubicBezTo>
                    <a:pt x="827" y="89431"/>
                    <a:pt x="959" y="88737"/>
                    <a:pt x="959" y="88054"/>
                  </a:cubicBezTo>
                  <a:lnTo>
                    <a:pt x="959" y="85983"/>
                  </a:lnTo>
                  <a:lnTo>
                    <a:pt x="959" y="83923"/>
                  </a:lnTo>
                  <a:lnTo>
                    <a:pt x="959" y="81852"/>
                  </a:lnTo>
                  <a:cubicBezTo>
                    <a:pt x="1102" y="81852"/>
                    <a:pt x="1234" y="81719"/>
                    <a:pt x="1234" y="81719"/>
                  </a:cubicBezTo>
                  <a:close/>
                  <a:moveTo>
                    <a:pt x="426" y="1"/>
                  </a:moveTo>
                  <a:cubicBezTo>
                    <a:pt x="206" y="1"/>
                    <a:pt x="100" y="154"/>
                    <a:pt x="1" y="469"/>
                  </a:cubicBezTo>
                  <a:lnTo>
                    <a:pt x="1" y="1295"/>
                  </a:lnTo>
                  <a:lnTo>
                    <a:pt x="1" y="3774"/>
                  </a:lnTo>
                  <a:lnTo>
                    <a:pt x="1" y="73038"/>
                  </a:lnTo>
                  <a:lnTo>
                    <a:pt x="1" y="87779"/>
                  </a:lnTo>
                  <a:cubicBezTo>
                    <a:pt x="1" y="88880"/>
                    <a:pt x="133" y="89839"/>
                    <a:pt x="133" y="90941"/>
                  </a:cubicBezTo>
                  <a:cubicBezTo>
                    <a:pt x="408" y="91084"/>
                    <a:pt x="684" y="91084"/>
                    <a:pt x="827" y="91084"/>
                  </a:cubicBezTo>
                  <a:lnTo>
                    <a:pt x="2479" y="91084"/>
                  </a:lnTo>
                  <a:cubicBezTo>
                    <a:pt x="10324" y="91216"/>
                    <a:pt x="18036" y="91216"/>
                    <a:pt x="25747" y="91216"/>
                  </a:cubicBezTo>
                  <a:cubicBezTo>
                    <a:pt x="26992" y="91216"/>
                    <a:pt x="27125" y="90941"/>
                    <a:pt x="27125" y="89707"/>
                  </a:cubicBezTo>
                  <a:cubicBezTo>
                    <a:pt x="27268" y="87779"/>
                    <a:pt x="27268" y="85983"/>
                    <a:pt x="27268" y="84055"/>
                  </a:cubicBezTo>
                  <a:lnTo>
                    <a:pt x="27268" y="41915"/>
                  </a:lnTo>
                  <a:cubicBezTo>
                    <a:pt x="27125" y="29113"/>
                    <a:pt x="27125" y="16300"/>
                    <a:pt x="27125" y="3499"/>
                  </a:cubicBezTo>
                  <a:cubicBezTo>
                    <a:pt x="27125" y="2529"/>
                    <a:pt x="27125" y="1703"/>
                    <a:pt x="26992" y="744"/>
                  </a:cubicBezTo>
                  <a:cubicBezTo>
                    <a:pt x="26992" y="601"/>
                    <a:pt x="26849" y="326"/>
                    <a:pt x="26849" y="50"/>
                  </a:cubicBezTo>
                  <a:lnTo>
                    <a:pt x="4264" y="50"/>
                  </a:lnTo>
                  <a:cubicBezTo>
                    <a:pt x="3306" y="50"/>
                    <a:pt x="2336" y="50"/>
                    <a:pt x="1378" y="193"/>
                  </a:cubicBezTo>
                  <a:cubicBezTo>
                    <a:pt x="1102" y="193"/>
                    <a:pt x="959" y="50"/>
                    <a:pt x="684" y="50"/>
                  </a:cubicBezTo>
                  <a:cubicBezTo>
                    <a:pt x="583" y="17"/>
                    <a:pt x="498" y="1"/>
                    <a:pt x="4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45"/>
            <p:cNvSpPr/>
            <p:nvPr/>
          </p:nvSpPr>
          <p:spPr>
            <a:xfrm>
              <a:off x="5753550" y="4154725"/>
              <a:ext cx="506250" cy="244325"/>
            </a:xfrm>
            <a:custGeom>
              <a:rect b="b" l="l" r="r" t="t"/>
              <a:pathLst>
                <a:path extrusionOk="0" h="9773" w="20250">
                  <a:moveTo>
                    <a:pt x="275" y="1"/>
                  </a:moveTo>
                  <a:cubicBezTo>
                    <a:pt x="143" y="1"/>
                    <a:pt x="143" y="1"/>
                    <a:pt x="143" y="133"/>
                  </a:cubicBezTo>
                  <a:cubicBezTo>
                    <a:pt x="143" y="133"/>
                    <a:pt x="0" y="276"/>
                    <a:pt x="0" y="408"/>
                  </a:cubicBezTo>
                  <a:lnTo>
                    <a:pt x="0" y="9222"/>
                  </a:lnTo>
                  <a:cubicBezTo>
                    <a:pt x="0" y="9365"/>
                    <a:pt x="143" y="9497"/>
                    <a:pt x="143" y="9773"/>
                  </a:cubicBezTo>
                  <a:lnTo>
                    <a:pt x="694" y="9773"/>
                  </a:lnTo>
                  <a:cubicBezTo>
                    <a:pt x="3030" y="9641"/>
                    <a:pt x="5233" y="9641"/>
                    <a:pt x="7580" y="9641"/>
                  </a:cubicBezTo>
                  <a:lnTo>
                    <a:pt x="19148" y="9641"/>
                  </a:lnTo>
                  <a:cubicBezTo>
                    <a:pt x="19283" y="9641"/>
                    <a:pt x="19449" y="9672"/>
                    <a:pt x="19633" y="9672"/>
                  </a:cubicBezTo>
                  <a:cubicBezTo>
                    <a:pt x="19825" y="9672"/>
                    <a:pt x="20036" y="9638"/>
                    <a:pt x="20249" y="9497"/>
                  </a:cubicBezTo>
                  <a:lnTo>
                    <a:pt x="20249" y="408"/>
                  </a:lnTo>
                  <a:cubicBezTo>
                    <a:pt x="20249" y="276"/>
                    <a:pt x="20106" y="133"/>
                    <a:pt x="20106" y="133"/>
                  </a:cubicBezTo>
                  <a:cubicBezTo>
                    <a:pt x="20106" y="1"/>
                    <a:pt x="19974" y="1"/>
                    <a:pt x="199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45"/>
            <p:cNvSpPr/>
            <p:nvPr/>
          </p:nvSpPr>
          <p:spPr>
            <a:xfrm>
              <a:off x="5881050" y="2953050"/>
              <a:ext cx="502700" cy="223950"/>
            </a:xfrm>
            <a:custGeom>
              <a:rect b="b" l="l" r="r" t="t"/>
              <a:pathLst>
                <a:path extrusionOk="0" h="8958" w="20108">
                  <a:moveTo>
                    <a:pt x="133" y="0"/>
                  </a:moveTo>
                  <a:cubicBezTo>
                    <a:pt x="133" y="276"/>
                    <a:pt x="1" y="419"/>
                    <a:pt x="1" y="551"/>
                  </a:cubicBezTo>
                  <a:lnTo>
                    <a:pt x="1" y="8539"/>
                  </a:lnTo>
                  <a:cubicBezTo>
                    <a:pt x="1" y="8682"/>
                    <a:pt x="133" y="8682"/>
                    <a:pt x="133" y="8814"/>
                  </a:cubicBezTo>
                  <a:cubicBezTo>
                    <a:pt x="409" y="8814"/>
                    <a:pt x="827" y="8957"/>
                    <a:pt x="1103" y="8957"/>
                  </a:cubicBezTo>
                  <a:lnTo>
                    <a:pt x="19413" y="8957"/>
                  </a:lnTo>
                  <a:cubicBezTo>
                    <a:pt x="19556" y="8957"/>
                    <a:pt x="19832" y="8814"/>
                    <a:pt x="19964" y="8814"/>
                  </a:cubicBezTo>
                  <a:cubicBezTo>
                    <a:pt x="19964" y="8682"/>
                    <a:pt x="20107" y="8539"/>
                    <a:pt x="20107" y="8539"/>
                  </a:cubicBezTo>
                  <a:lnTo>
                    <a:pt x="20107" y="419"/>
                  </a:lnTo>
                  <a:cubicBezTo>
                    <a:pt x="20107" y="419"/>
                    <a:pt x="19964" y="276"/>
                    <a:pt x="199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45"/>
            <p:cNvSpPr/>
            <p:nvPr/>
          </p:nvSpPr>
          <p:spPr>
            <a:xfrm>
              <a:off x="5753550" y="4557400"/>
              <a:ext cx="375425" cy="247900"/>
            </a:xfrm>
            <a:custGeom>
              <a:rect b="b" l="l" r="r" t="t"/>
              <a:pathLst>
                <a:path extrusionOk="0" h="9916" w="15017">
                  <a:moveTo>
                    <a:pt x="143" y="1"/>
                  </a:moveTo>
                  <a:cubicBezTo>
                    <a:pt x="0" y="970"/>
                    <a:pt x="0" y="7029"/>
                    <a:pt x="0" y="9365"/>
                  </a:cubicBezTo>
                  <a:cubicBezTo>
                    <a:pt x="0" y="9508"/>
                    <a:pt x="0" y="9640"/>
                    <a:pt x="143" y="9916"/>
                  </a:cubicBezTo>
                  <a:lnTo>
                    <a:pt x="13915" y="9916"/>
                  </a:lnTo>
                  <a:cubicBezTo>
                    <a:pt x="14322" y="9916"/>
                    <a:pt x="14598" y="9916"/>
                    <a:pt x="15016" y="9784"/>
                  </a:cubicBezTo>
                  <a:lnTo>
                    <a:pt x="15016" y="9508"/>
                  </a:lnTo>
                  <a:lnTo>
                    <a:pt x="15016" y="970"/>
                  </a:lnTo>
                  <a:cubicBezTo>
                    <a:pt x="15016" y="695"/>
                    <a:pt x="14873" y="419"/>
                    <a:pt x="14873" y="144"/>
                  </a:cubicBezTo>
                  <a:cubicBezTo>
                    <a:pt x="10191" y="144"/>
                    <a:pt x="5652" y="144"/>
                    <a:pt x="9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45"/>
            <p:cNvSpPr/>
            <p:nvPr/>
          </p:nvSpPr>
          <p:spPr>
            <a:xfrm>
              <a:off x="5750225" y="4829525"/>
              <a:ext cx="629925" cy="212575"/>
            </a:xfrm>
            <a:custGeom>
              <a:rect b="b" l="l" r="r" t="t"/>
              <a:pathLst>
                <a:path extrusionOk="0" h="8503" w="25197">
                  <a:moveTo>
                    <a:pt x="408" y="0"/>
                  </a:moveTo>
                  <a:cubicBezTo>
                    <a:pt x="408" y="0"/>
                    <a:pt x="276" y="133"/>
                    <a:pt x="133" y="133"/>
                  </a:cubicBezTo>
                  <a:lnTo>
                    <a:pt x="133" y="2204"/>
                  </a:lnTo>
                  <a:lnTo>
                    <a:pt x="133" y="4264"/>
                  </a:lnTo>
                  <a:lnTo>
                    <a:pt x="133" y="6335"/>
                  </a:lnTo>
                  <a:cubicBezTo>
                    <a:pt x="133" y="7018"/>
                    <a:pt x="1" y="7712"/>
                    <a:pt x="133" y="8395"/>
                  </a:cubicBezTo>
                  <a:cubicBezTo>
                    <a:pt x="546" y="8467"/>
                    <a:pt x="1339" y="8503"/>
                    <a:pt x="2133" y="8503"/>
                  </a:cubicBezTo>
                  <a:cubicBezTo>
                    <a:pt x="2926" y="8503"/>
                    <a:pt x="3719" y="8467"/>
                    <a:pt x="4132" y="8395"/>
                  </a:cubicBezTo>
                  <a:lnTo>
                    <a:pt x="4132" y="7294"/>
                  </a:lnTo>
                  <a:cubicBezTo>
                    <a:pt x="4264" y="6743"/>
                    <a:pt x="4264" y="6060"/>
                    <a:pt x="4264" y="5509"/>
                  </a:cubicBezTo>
                  <a:cubicBezTo>
                    <a:pt x="4264" y="4815"/>
                    <a:pt x="4408" y="4683"/>
                    <a:pt x="5091" y="4683"/>
                  </a:cubicBezTo>
                  <a:lnTo>
                    <a:pt x="6192" y="4683"/>
                  </a:lnTo>
                  <a:cubicBezTo>
                    <a:pt x="10742" y="4539"/>
                    <a:pt x="15282" y="4539"/>
                    <a:pt x="19688" y="4539"/>
                  </a:cubicBezTo>
                  <a:cubicBezTo>
                    <a:pt x="19964" y="4539"/>
                    <a:pt x="20382" y="4539"/>
                    <a:pt x="20658" y="4683"/>
                  </a:cubicBezTo>
                  <a:cubicBezTo>
                    <a:pt x="21065" y="4683"/>
                    <a:pt x="21209" y="4958"/>
                    <a:pt x="21341" y="5366"/>
                  </a:cubicBezTo>
                  <a:lnTo>
                    <a:pt x="21341" y="6060"/>
                  </a:lnTo>
                  <a:lnTo>
                    <a:pt x="21341" y="7845"/>
                  </a:lnTo>
                  <a:cubicBezTo>
                    <a:pt x="21341" y="7988"/>
                    <a:pt x="21484" y="8263"/>
                    <a:pt x="21484" y="8395"/>
                  </a:cubicBezTo>
                  <a:cubicBezTo>
                    <a:pt x="22035" y="8467"/>
                    <a:pt x="22757" y="8503"/>
                    <a:pt x="23427" y="8503"/>
                  </a:cubicBezTo>
                  <a:cubicBezTo>
                    <a:pt x="24098" y="8503"/>
                    <a:pt x="24718" y="8467"/>
                    <a:pt x="25065" y="8395"/>
                  </a:cubicBezTo>
                  <a:cubicBezTo>
                    <a:pt x="25197" y="8120"/>
                    <a:pt x="25197" y="7988"/>
                    <a:pt x="25197" y="7845"/>
                  </a:cubicBezTo>
                  <a:lnTo>
                    <a:pt x="25197" y="551"/>
                  </a:lnTo>
                  <a:cubicBezTo>
                    <a:pt x="25197" y="408"/>
                    <a:pt x="25065" y="276"/>
                    <a:pt x="25065" y="133"/>
                  </a:cubicBezTo>
                  <a:cubicBezTo>
                    <a:pt x="16802" y="133"/>
                    <a:pt x="8671" y="0"/>
                    <a:pt x="4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45"/>
            <p:cNvSpPr/>
            <p:nvPr/>
          </p:nvSpPr>
          <p:spPr>
            <a:xfrm>
              <a:off x="5753550" y="3352425"/>
              <a:ext cx="368525" cy="237700"/>
            </a:xfrm>
            <a:custGeom>
              <a:rect b="b" l="l" r="r" t="t"/>
              <a:pathLst>
                <a:path extrusionOk="0" h="9508" w="14741">
                  <a:moveTo>
                    <a:pt x="143" y="0"/>
                  </a:moveTo>
                  <a:cubicBezTo>
                    <a:pt x="0" y="276"/>
                    <a:pt x="0" y="276"/>
                    <a:pt x="0" y="419"/>
                  </a:cubicBezTo>
                  <a:lnTo>
                    <a:pt x="0" y="9089"/>
                  </a:lnTo>
                  <a:cubicBezTo>
                    <a:pt x="0" y="9232"/>
                    <a:pt x="143" y="9365"/>
                    <a:pt x="143" y="9508"/>
                  </a:cubicBezTo>
                  <a:lnTo>
                    <a:pt x="14465" y="9508"/>
                  </a:lnTo>
                  <a:cubicBezTo>
                    <a:pt x="14465" y="9508"/>
                    <a:pt x="14598" y="9508"/>
                    <a:pt x="14741" y="9365"/>
                  </a:cubicBezTo>
                  <a:lnTo>
                    <a:pt x="14741" y="9089"/>
                  </a:lnTo>
                  <a:cubicBezTo>
                    <a:pt x="14741" y="7580"/>
                    <a:pt x="14598" y="5927"/>
                    <a:pt x="14598" y="4407"/>
                  </a:cubicBezTo>
                  <a:cubicBezTo>
                    <a:pt x="14598" y="3305"/>
                    <a:pt x="14741" y="2071"/>
                    <a:pt x="14741" y="826"/>
                  </a:cubicBezTo>
                  <a:cubicBezTo>
                    <a:pt x="14741" y="551"/>
                    <a:pt x="14741" y="276"/>
                    <a:pt x="14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45"/>
            <p:cNvSpPr/>
            <p:nvPr/>
          </p:nvSpPr>
          <p:spPr>
            <a:xfrm>
              <a:off x="5998125" y="3769125"/>
              <a:ext cx="382025" cy="234150"/>
            </a:xfrm>
            <a:custGeom>
              <a:rect b="b" l="l" r="r" t="t"/>
              <a:pathLst>
                <a:path extrusionOk="0" h="9366" w="15281">
                  <a:moveTo>
                    <a:pt x="1102" y="1"/>
                  </a:moveTo>
                  <a:cubicBezTo>
                    <a:pt x="683" y="1"/>
                    <a:pt x="408" y="133"/>
                    <a:pt x="132" y="133"/>
                  </a:cubicBezTo>
                  <a:cubicBezTo>
                    <a:pt x="0" y="552"/>
                    <a:pt x="0" y="959"/>
                    <a:pt x="0" y="1235"/>
                  </a:cubicBezTo>
                  <a:cubicBezTo>
                    <a:pt x="0" y="3031"/>
                    <a:pt x="132" y="4815"/>
                    <a:pt x="132" y="6611"/>
                  </a:cubicBezTo>
                  <a:cubicBezTo>
                    <a:pt x="132" y="7437"/>
                    <a:pt x="0" y="8264"/>
                    <a:pt x="0" y="9222"/>
                  </a:cubicBezTo>
                  <a:cubicBezTo>
                    <a:pt x="132" y="9222"/>
                    <a:pt x="276" y="9365"/>
                    <a:pt x="276" y="9365"/>
                  </a:cubicBezTo>
                  <a:cubicBezTo>
                    <a:pt x="5233" y="9365"/>
                    <a:pt x="10048" y="9222"/>
                    <a:pt x="15005" y="9222"/>
                  </a:cubicBezTo>
                  <a:lnTo>
                    <a:pt x="15149" y="9222"/>
                  </a:lnTo>
                  <a:lnTo>
                    <a:pt x="15149" y="9090"/>
                  </a:lnTo>
                  <a:cubicBezTo>
                    <a:pt x="15281" y="9090"/>
                    <a:pt x="15281" y="8947"/>
                    <a:pt x="15281" y="8814"/>
                  </a:cubicBezTo>
                  <a:lnTo>
                    <a:pt x="15281" y="552"/>
                  </a:lnTo>
                  <a:cubicBezTo>
                    <a:pt x="15281" y="408"/>
                    <a:pt x="15149" y="133"/>
                    <a:pt x="15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45"/>
            <p:cNvSpPr/>
            <p:nvPr/>
          </p:nvSpPr>
          <p:spPr>
            <a:xfrm>
              <a:off x="5753550" y="3617650"/>
              <a:ext cx="626600" cy="127275"/>
            </a:xfrm>
            <a:custGeom>
              <a:rect b="b" l="l" r="r" t="t"/>
              <a:pathLst>
                <a:path extrusionOk="0" h="5091" w="25064">
                  <a:moveTo>
                    <a:pt x="143" y="0"/>
                  </a:moveTo>
                  <a:lnTo>
                    <a:pt x="143" y="276"/>
                  </a:lnTo>
                  <a:cubicBezTo>
                    <a:pt x="143" y="1785"/>
                    <a:pt x="0" y="3306"/>
                    <a:pt x="143" y="4815"/>
                  </a:cubicBezTo>
                  <a:lnTo>
                    <a:pt x="143" y="5090"/>
                  </a:lnTo>
                  <a:lnTo>
                    <a:pt x="24932" y="5090"/>
                  </a:lnTo>
                  <a:cubicBezTo>
                    <a:pt x="25064" y="4958"/>
                    <a:pt x="25064" y="4815"/>
                    <a:pt x="25064" y="4815"/>
                  </a:cubicBezTo>
                  <a:lnTo>
                    <a:pt x="25064" y="408"/>
                  </a:lnTo>
                  <a:cubicBezTo>
                    <a:pt x="25064" y="276"/>
                    <a:pt x="24932" y="133"/>
                    <a:pt x="249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45"/>
            <p:cNvSpPr/>
            <p:nvPr/>
          </p:nvSpPr>
          <p:spPr>
            <a:xfrm>
              <a:off x="5750225" y="3200925"/>
              <a:ext cx="633525" cy="127550"/>
            </a:xfrm>
            <a:custGeom>
              <a:rect b="b" l="l" r="r" t="t"/>
              <a:pathLst>
                <a:path extrusionOk="0" h="5102" w="25341">
                  <a:moveTo>
                    <a:pt x="133" y="1"/>
                  </a:moveTo>
                  <a:lnTo>
                    <a:pt x="133" y="2623"/>
                  </a:lnTo>
                  <a:cubicBezTo>
                    <a:pt x="133" y="3449"/>
                    <a:pt x="1" y="4275"/>
                    <a:pt x="276" y="5102"/>
                  </a:cubicBezTo>
                  <a:lnTo>
                    <a:pt x="24514" y="5102"/>
                  </a:lnTo>
                  <a:cubicBezTo>
                    <a:pt x="24646" y="5102"/>
                    <a:pt x="24921" y="4958"/>
                    <a:pt x="25197" y="4958"/>
                  </a:cubicBezTo>
                  <a:cubicBezTo>
                    <a:pt x="25340" y="4132"/>
                    <a:pt x="25340" y="970"/>
                    <a:pt x="251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45"/>
            <p:cNvSpPr/>
            <p:nvPr/>
          </p:nvSpPr>
          <p:spPr>
            <a:xfrm>
              <a:off x="5753550" y="2812025"/>
              <a:ext cx="630200" cy="117075"/>
            </a:xfrm>
            <a:custGeom>
              <a:rect b="b" l="l" r="r" t="t"/>
              <a:pathLst>
                <a:path extrusionOk="0" h="4683" w="25208">
                  <a:moveTo>
                    <a:pt x="143" y="1"/>
                  </a:moveTo>
                  <a:cubicBezTo>
                    <a:pt x="0" y="276"/>
                    <a:pt x="0" y="552"/>
                    <a:pt x="0" y="827"/>
                  </a:cubicBezTo>
                  <a:lnTo>
                    <a:pt x="0" y="4540"/>
                  </a:lnTo>
                  <a:cubicBezTo>
                    <a:pt x="143" y="4683"/>
                    <a:pt x="275" y="4683"/>
                    <a:pt x="275" y="4683"/>
                  </a:cubicBezTo>
                  <a:lnTo>
                    <a:pt x="24656" y="4683"/>
                  </a:lnTo>
                  <a:cubicBezTo>
                    <a:pt x="24788" y="4683"/>
                    <a:pt x="24932" y="4540"/>
                    <a:pt x="25064" y="4540"/>
                  </a:cubicBezTo>
                  <a:cubicBezTo>
                    <a:pt x="25207" y="3857"/>
                    <a:pt x="25207" y="827"/>
                    <a:pt x="25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45"/>
            <p:cNvSpPr/>
            <p:nvPr/>
          </p:nvSpPr>
          <p:spPr>
            <a:xfrm>
              <a:off x="5750225" y="4419700"/>
              <a:ext cx="629925" cy="117075"/>
            </a:xfrm>
            <a:custGeom>
              <a:rect b="b" l="l" r="r" t="t"/>
              <a:pathLst>
                <a:path extrusionOk="0" h="4683" w="25197">
                  <a:moveTo>
                    <a:pt x="408" y="0"/>
                  </a:moveTo>
                  <a:lnTo>
                    <a:pt x="408" y="143"/>
                  </a:lnTo>
                  <a:cubicBezTo>
                    <a:pt x="276" y="143"/>
                    <a:pt x="276" y="143"/>
                    <a:pt x="276" y="275"/>
                  </a:cubicBezTo>
                  <a:cubicBezTo>
                    <a:pt x="133" y="826"/>
                    <a:pt x="133" y="1653"/>
                    <a:pt x="133" y="2347"/>
                  </a:cubicBezTo>
                  <a:cubicBezTo>
                    <a:pt x="133" y="3173"/>
                    <a:pt x="1" y="3856"/>
                    <a:pt x="276" y="4682"/>
                  </a:cubicBezTo>
                  <a:lnTo>
                    <a:pt x="25065" y="4682"/>
                  </a:lnTo>
                  <a:cubicBezTo>
                    <a:pt x="25197" y="3724"/>
                    <a:pt x="25197" y="1102"/>
                    <a:pt x="25065" y="143"/>
                  </a:cubicBezTo>
                  <a:cubicBezTo>
                    <a:pt x="16934" y="143"/>
                    <a:pt x="8814" y="143"/>
                    <a:pt x="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45"/>
            <p:cNvSpPr/>
            <p:nvPr/>
          </p:nvSpPr>
          <p:spPr>
            <a:xfrm>
              <a:off x="5753550" y="4027200"/>
              <a:ext cx="626600" cy="103325"/>
            </a:xfrm>
            <a:custGeom>
              <a:rect b="b" l="l" r="r" t="t"/>
              <a:pathLst>
                <a:path extrusionOk="0" h="4133" w="25064">
                  <a:moveTo>
                    <a:pt x="143" y="1"/>
                  </a:moveTo>
                  <a:cubicBezTo>
                    <a:pt x="0" y="970"/>
                    <a:pt x="0" y="3449"/>
                    <a:pt x="275" y="4132"/>
                  </a:cubicBezTo>
                  <a:lnTo>
                    <a:pt x="24381" y="4132"/>
                  </a:lnTo>
                  <a:cubicBezTo>
                    <a:pt x="24656" y="4132"/>
                    <a:pt x="24788" y="4000"/>
                    <a:pt x="24932" y="4000"/>
                  </a:cubicBezTo>
                  <a:cubicBezTo>
                    <a:pt x="25064" y="3030"/>
                    <a:pt x="25064" y="827"/>
                    <a:pt x="249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45"/>
            <p:cNvSpPr/>
            <p:nvPr/>
          </p:nvSpPr>
          <p:spPr>
            <a:xfrm>
              <a:off x="6142725" y="3352425"/>
              <a:ext cx="237425" cy="237700"/>
            </a:xfrm>
            <a:custGeom>
              <a:rect b="b" l="l" r="r" t="t"/>
              <a:pathLst>
                <a:path extrusionOk="0" h="9508" w="9497">
                  <a:moveTo>
                    <a:pt x="276" y="0"/>
                  </a:moveTo>
                  <a:lnTo>
                    <a:pt x="132" y="143"/>
                  </a:lnTo>
                  <a:cubicBezTo>
                    <a:pt x="0" y="276"/>
                    <a:pt x="0" y="276"/>
                    <a:pt x="0" y="419"/>
                  </a:cubicBezTo>
                  <a:lnTo>
                    <a:pt x="0" y="9365"/>
                  </a:lnTo>
                  <a:cubicBezTo>
                    <a:pt x="0" y="9508"/>
                    <a:pt x="132" y="9508"/>
                    <a:pt x="132" y="9508"/>
                  </a:cubicBezTo>
                  <a:lnTo>
                    <a:pt x="9089" y="9508"/>
                  </a:lnTo>
                  <a:cubicBezTo>
                    <a:pt x="9221" y="9508"/>
                    <a:pt x="9365" y="9508"/>
                    <a:pt x="9497" y="9365"/>
                  </a:cubicBezTo>
                  <a:lnTo>
                    <a:pt x="9497" y="551"/>
                  </a:lnTo>
                  <a:lnTo>
                    <a:pt x="9497" y="143"/>
                  </a:lnTo>
                  <a:cubicBezTo>
                    <a:pt x="9365" y="143"/>
                    <a:pt x="9365" y="0"/>
                    <a:pt x="9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45"/>
            <p:cNvSpPr/>
            <p:nvPr/>
          </p:nvSpPr>
          <p:spPr>
            <a:xfrm>
              <a:off x="6146025" y="4560050"/>
              <a:ext cx="234125" cy="244425"/>
            </a:xfrm>
            <a:custGeom>
              <a:rect b="b" l="l" r="r" t="t"/>
              <a:pathLst>
                <a:path extrusionOk="0" h="9777" w="9365">
                  <a:moveTo>
                    <a:pt x="630" y="1"/>
                  </a:moveTo>
                  <a:cubicBezTo>
                    <a:pt x="480" y="1"/>
                    <a:pt x="346" y="35"/>
                    <a:pt x="276" y="170"/>
                  </a:cubicBezTo>
                  <a:cubicBezTo>
                    <a:pt x="144" y="996"/>
                    <a:pt x="0" y="8851"/>
                    <a:pt x="144" y="9678"/>
                  </a:cubicBezTo>
                  <a:cubicBezTo>
                    <a:pt x="623" y="9744"/>
                    <a:pt x="2620" y="9777"/>
                    <a:pt x="4651" y="9777"/>
                  </a:cubicBezTo>
                  <a:cubicBezTo>
                    <a:pt x="6682" y="9777"/>
                    <a:pt x="8748" y="9744"/>
                    <a:pt x="9365" y="9678"/>
                  </a:cubicBezTo>
                  <a:lnTo>
                    <a:pt x="9365" y="445"/>
                  </a:lnTo>
                  <a:cubicBezTo>
                    <a:pt x="9365" y="313"/>
                    <a:pt x="9233" y="170"/>
                    <a:pt x="9233" y="38"/>
                  </a:cubicBezTo>
                  <a:lnTo>
                    <a:pt x="1102" y="38"/>
                  </a:lnTo>
                  <a:cubicBezTo>
                    <a:pt x="962" y="38"/>
                    <a:pt x="787" y="1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45"/>
            <p:cNvSpPr/>
            <p:nvPr/>
          </p:nvSpPr>
          <p:spPr>
            <a:xfrm>
              <a:off x="5753550" y="3769125"/>
              <a:ext cx="227250" cy="234150"/>
            </a:xfrm>
            <a:custGeom>
              <a:rect b="b" l="l" r="r" t="t"/>
              <a:pathLst>
                <a:path extrusionOk="0" h="9366" w="9090">
                  <a:moveTo>
                    <a:pt x="143" y="1"/>
                  </a:moveTo>
                  <a:cubicBezTo>
                    <a:pt x="143" y="276"/>
                    <a:pt x="0" y="552"/>
                    <a:pt x="0" y="827"/>
                  </a:cubicBezTo>
                  <a:cubicBezTo>
                    <a:pt x="0" y="5785"/>
                    <a:pt x="0" y="8539"/>
                    <a:pt x="143" y="9365"/>
                  </a:cubicBezTo>
                  <a:lnTo>
                    <a:pt x="8538" y="9365"/>
                  </a:lnTo>
                  <a:cubicBezTo>
                    <a:pt x="8681" y="9365"/>
                    <a:pt x="8957" y="9222"/>
                    <a:pt x="9089" y="9222"/>
                  </a:cubicBezTo>
                  <a:cubicBezTo>
                    <a:pt x="9089" y="8671"/>
                    <a:pt x="8957" y="8120"/>
                    <a:pt x="8957" y="7570"/>
                  </a:cubicBezTo>
                  <a:lnTo>
                    <a:pt x="8957" y="1235"/>
                  </a:lnTo>
                  <a:lnTo>
                    <a:pt x="8957" y="133"/>
                  </a:lnTo>
                  <a:cubicBezTo>
                    <a:pt x="8814" y="133"/>
                    <a:pt x="8681" y="1"/>
                    <a:pt x="8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45"/>
            <p:cNvSpPr/>
            <p:nvPr/>
          </p:nvSpPr>
          <p:spPr>
            <a:xfrm>
              <a:off x="5753550" y="2951475"/>
              <a:ext cx="110175" cy="225525"/>
            </a:xfrm>
            <a:custGeom>
              <a:rect b="b" l="l" r="r" t="t"/>
              <a:pathLst>
                <a:path extrusionOk="0" h="9021" w="4407">
                  <a:moveTo>
                    <a:pt x="1913" y="0"/>
                  </a:moveTo>
                  <a:cubicBezTo>
                    <a:pt x="1104" y="0"/>
                    <a:pt x="347" y="69"/>
                    <a:pt x="0" y="207"/>
                  </a:cubicBezTo>
                  <a:lnTo>
                    <a:pt x="0" y="482"/>
                  </a:lnTo>
                  <a:lnTo>
                    <a:pt x="0" y="8469"/>
                  </a:lnTo>
                  <a:cubicBezTo>
                    <a:pt x="0" y="8602"/>
                    <a:pt x="143" y="8877"/>
                    <a:pt x="143" y="9020"/>
                  </a:cubicBezTo>
                  <a:lnTo>
                    <a:pt x="4275" y="9020"/>
                  </a:lnTo>
                  <a:lnTo>
                    <a:pt x="4275" y="8326"/>
                  </a:lnTo>
                  <a:lnTo>
                    <a:pt x="4275" y="4338"/>
                  </a:lnTo>
                  <a:lnTo>
                    <a:pt x="4275" y="1033"/>
                  </a:lnTo>
                  <a:cubicBezTo>
                    <a:pt x="4275" y="757"/>
                    <a:pt x="4407" y="339"/>
                    <a:pt x="4131" y="207"/>
                  </a:cubicBezTo>
                  <a:cubicBezTo>
                    <a:pt x="3581" y="69"/>
                    <a:pt x="2721" y="0"/>
                    <a:pt x="19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45"/>
            <p:cNvSpPr/>
            <p:nvPr/>
          </p:nvSpPr>
          <p:spPr>
            <a:xfrm>
              <a:off x="6276850" y="4152875"/>
              <a:ext cx="103300" cy="244250"/>
            </a:xfrm>
            <a:custGeom>
              <a:rect b="b" l="l" r="r" t="t"/>
              <a:pathLst>
                <a:path extrusionOk="0" h="9770" w="4132">
                  <a:moveTo>
                    <a:pt x="2068" y="0"/>
                  </a:moveTo>
                  <a:cubicBezTo>
                    <a:pt x="1345" y="0"/>
                    <a:pt x="623" y="69"/>
                    <a:pt x="144" y="207"/>
                  </a:cubicBezTo>
                  <a:lnTo>
                    <a:pt x="144" y="2554"/>
                  </a:lnTo>
                  <a:lnTo>
                    <a:pt x="144" y="4889"/>
                  </a:lnTo>
                  <a:lnTo>
                    <a:pt x="144" y="7368"/>
                  </a:lnTo>
                  <a:cubicBezTo>
                    <a:pt x="144" y="8062"/>
                    <a:pt x="0" y="8888"/>
                    <a:pt x="144" y="9715"/>
                  </a:cubicBezTo>
                  <a:cubicBezTo>
                    <a:pt x="464" y="9753"/>
                    <a:pt x="864" y="9769"/>
                    <a:pt x="1289" y="9769"/>
                  </a:cubicBezTo>
                  <a:cubicBezTo>
                    <a:pt x="2327" y="9769"/>
                    <a:pt x="3507" y="9673"/>
                    <a:pt x="4000" y="9571"/>
                  </a:cubicBezTo>
                  <a:cubicBezTo>
                    <a:pt x="4000" y="9571"/>
                    <a:pt x="4132" y="9439"/>
                    <a:pt x="4132" y="9296"/>
                  </a:cubicBezTo>
                  <a:lnTo>
                    <a:pt x="4132" y="626"/>
                  </a:lnTo>
                  <a:cubicBezTo>
                    <a:pt x="4132" y="482"/>
                    <a:pt x="4132" y="350"/>
                    <a:pt x="4000" y="207"/>
                  </a:cubicBezTo>
                  <a:cubicBezTo>
                    <a:pt x="3515" y="69"/>
                    <a:pt x="2791" y="0"/>
                    <a:pt x="20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45"/>
            <p:cNvSpPr/>
            <p:nvPr/>
          </p:nvSpPr>
          <p:spPr>
            <a:xfrm>
              <a:off x="6008300" y="4965650"/>
              <a:ext cx="120675" cy="76450"/>
            </a:xfrm>
            <a:custGeom>
              <a:rect b="b" l="l" r="r" t="t"/>
              <a:pathLst>
                <a:path extrusionOk="0" h="3058" w="4827">
                  <a:moveTo>
                    <a:pt x="690" y="0"/>
                  </a:moveTo>
                  <a:cubicBezTo>
                    <a:pt x="511" y="0"/>
                    <a:pt x="328" y="16"/>
                    <a:pt x="144" y="64"/>
                  </a:cubicBezTo>
                  <a:cubicBezTo>
                    <a:pt x="1" y="1022"/>
                    <a:pt x="144" y="1992"/>
                    <a:pt x="144" y="2950"/>
                  </a:cubicBezTo>
                  <a:cubicBezTo>
                    <a:pt x="557" y="3022"/>
                    <a:pt x="1521" y="3058"/>
                    <a:pt x="2485" y="3058"/>
                  </a:cubicBezTo>
                  <a:cubicBezTo>
                    <a:pt x="3449" y="3058"/>
                    <a:pt x="4413" y="3022"/>
                    <a:pt x="4826" y="2950"/>
                  </a:cubicBezTo>
                  <a:lnTo>
                    <a:pt x="4826" y="64"/>
                  </a:lnTo>
                  <a:cubicBezTo>
                    <a:pt x="4643" y="16"/>
                    <a:pt x="4459" y="0"/>
                    <a:pt x="4275" y="0"/>
                  </a:cubicBezTo>
                  <a:cubicBezTo>
                    <a:pt x="3908" y="0"/>
                    <a:pt x="3541" y="64"/>
                    <a:pt x="3174" y="64"/>
                  </a:cubicBezTo>
                  <a:lnTo>
                    <a:pt x="1653" y="64"/>
                  </a:lnTo>
                  <a:cubicBezTo>
                    <a:pt x="1382" y="64"/>
                    <a:pt x="1046" y="0"/>
                    <a:pt x="6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45"/>
            <p:cNvSpPr/>
            <p:nvPr/>
          </p:nvSpPr>
          <p:spPr>
            <a:xfrm>
              <a:off x="5874175" y="4964550"/>
              <a:ext cx="117075" cy="77550"/>
            </a:xfrm>
            <a:custGeom>
              <a:rect b="b" l="l" r="r" t="t"/>
              <a:pathLst>
                <a:path extrusionOk="0" h="3102" w="4683">
                  <a:moveTo>
                    <a:pt x="2183" y="0"/>
                  </a:moveTo>
                  <a:cubicBezTo>
                    <a:pt x="1306" y="0"/>
                    <a:pt x="480" y="36"/>
                    <a:pt x="133" y="108"/>
                  </a:cubicBezTo>
                  <a:cubicBezTo>
                    <a:pt x="1" y="934"/>
                    <a:pt x="1" y="2168"/>
                    <a:pt x="133" y="2994"/>
                  </a:cubicBezTo>
                  <a:cubicBezTo>
                    <a:pt x="546" y="3066"/>
                    <a:pt x="1477" y="3102"/>
                    <a:pt x="2390" y="3102"/>
                  </a:cubicBezTo>
                  <a:cubicBezTo>
                    <a:pt x="3303" y="3102"/>
                    <a:pt x="4198" y="3066"/>
                    <a:pt x="4540" y="2994"/>
                  </a:cubicBezTo>
                  <a:cubicBezTo>
                    <a:pt x="4683" y="2036"/>
                    <a:pt x="4683" y="791"/>
                    <a:pt x="4540" y="108"/>
                  </a:cubicBezTo>
                  <a:cubicBezTo>
                    <a:pt x="3989" y="36"/>
                    <a:pt x="3061" y="0"/>
                    <a:pt x="2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45"/>
            <p:cNvSpPr/>
            <p:nvPr/>
          </p:nvSpPr>
          <p:spPr>
            <a:xfrm>
              <a:off x="6149600" y="4965375"/>
              <a:ext cx="113500" cy="76725"/>
            </a:xfrm>
            <a:custGeom>
              <a:rect b="b" l="l" r="r" t="t"/>
              <a:pathLst>
                <a:path extrusionOk="0" h="3069" w="4540">
                  <a:moveTo>
                    <a:pt x="2167" y="1"/>
                  </a:moveTo>
                  <a:cubicBezTo>
                    <a:pt x="1273" y="1"/>
                    <a:pt x="414" y="69"/>
                    <a:pt x="1" y="207"/>
                  </a:cubicBezTo>
                  <a:cubicBezTo>
                    <a:pt x="133" y="1177"/>
                    <a:pt x="1" y="2003"/>
                    <a:pt x="133" y="2961"/>
                  </a:cubicBezTo>
                  <a:cubicBezTo>
                    <a:pt x="684" y="3033"/>
                    <a:pt x="1546" y="3069"/>
                    <a:pt x="2390" y="3069"/>
                  </a:cubicBezTo>
                  <a:cubicBezTo>
                    <a:pt x="3234" y="3069"/>
                    <a:pt x="4060" y="3033"/>
                    <a:pt x="4540" y="2961"/>
                  </a:cubicBezTo>
                  <a:lnTo>
                    <a:pt x="4540" y="207"/>
                  </a:lnTo>
                  <a:cubicBezTo>
                    <a:pt x="3989" y="69"/>
                    <a:pt x="3061" y="1"/>
                    <a:pt x="2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45"/>
            <p:cNvSpPr/>
            <p:nvPr/>
          </p:nvSpPr>
          <p:spPr>
            <a:xfrm>
              <a:off x="4576100" y="1562150"/>
              <a:ext cx="705925" cy="3506175"/>
            </a:xfrm>
            <a:custGeom>
              <a:rect b="b" l="l" r="r" t="t"/>
              <a:pathLst>
                <a:path extrusionOk="0" h="140247" w="28237">
                  <a:moveTo>
                    <a:pt x="22177" y="970"/>
                  </a:moveTo>
                  <a:lnTo>
                    <a:pt x="22177" y="1653"/>
                  </a:lnTo>
                  <a:cubicBezTo>
                    <a:pt x="22177" y="7856"/>
                    <a:pt x="22034" y="14190"/>
                    <a:pt x="22034" y="20382"/>
                  </a:cubicBezTo>
                  <a:lnTo>
                    <a:pt x="22034" y="137438"/>
                  </a:lnTo>
                  <a:lnTo>
                    <a:pt x="22034" y="138683"/>
                  </a:lnTo>
                  <a:lnTo>
                    <a:pt x="21351" y="138683"/>
                  </a:lnTo>
                  <a:cubicBezTo>
                    <a:pt x="20800" y="138815"/>
                    <a:pt x="20249" y="138815"/>
                    <a:pt x="19699" y="138815"/>
                  </a:cubicBezTo>
                  <a:lnTo>
                    <a:pt x="6753" y="138815"/>
                  </a:lnTo>
                  <a:cubicBezTo>
                    <a:pt x="6753" y="138683"/>
                    <a:pt x="6610" y="138683"/>
                    <a:pt x="6610" y="138683"/>
                  </a:cubicBezTo>
                  <a:lnTo>
                    <a:pt x="6610" y="138540"/>
                  </a:lnTo>
                  <a:lnTo>
                    <a:pt x="6610" y="1378"/>
                  </a:lnTo>
                  <a:cubicBezTo>
                    <a:pt x="6610" y="1245"/>
                    <a:pt x="6610" y="1245"/>
                    <a:pt x="6753" y="970"/>
                  </a:cubicBezTo>
                  <a:close/>
                  <a:moveTo>
                    <a:pt x="27135" y="11712"/>
                  </a:moveTo>
                  <a:lnTo>
                    <a:pt x="27135" y="12262"/>
                  </a:lnTo>
                  <a:cubicBezTo>
                    <a:pt x="26992" y="31267"/>
                    <a:pt x="27135" y="50128"/>
                    <a:pt x="26992" y="69132"/>
                  </a:cubicBezTo>
                  <a:lnTo>
                    <a:pt x="26992" y="135378"/>
                  </a:lnTo>
                  <a:lnTo>
                    <a:pt x="26992" y="138264"/>
                  </a:lnTo>
                  <a:lnTo>
                    <a:pt x="26992" y="138958"/>
                  </a:lnTo>
                  <a:lnTo>
                    <a:pt x="23279" y="138958"/>
                  </a:lnTo>
                  <a:cubicBezTo>
                    <a:pt x="23279" y="138815"/>
                    <a:pt x="23136" y="138683"/>
                    <a:pt x="23136" y="138407"/>
                  </a:cubicBezTo>
                  <a:lnTo>
                    <a:pt x="23136" y="135785"/>
                  </a:lnTo>
                  <a:lnTo>
                    <a:pt x="23136" y="12813"/>
                  </a:lnTo>
                  <a:cubicBezTo>
                    <a:pt x="23136" y="12538"/>
                    <a:pt x="23136" y="12119"/>
                    <a:pt x="23279" y="11712"/>
                  </a:cubicBezTo>
                  <a:close/>
                  <a:moveTo>
                    <a:pt x="4286" y="11377"/>
                  </a:moveTo>
                  <a:cubicBezTo>
                    <a:pt x="4786" y="11377"/>
                    <a:pt x="5226" y="11394"/>
                    <a:pt x="5509" y="11436"/>
                  </a:cubicBezTo>
                  <a:cubicBezTo>
                    <a:pt x="5652" y="11844"/>
                    <a:pt x="5652" y="12262"/>
                    <a:pt x="5652" y="12538"/>
                  </a:cubicBezTo>
                  <a:lnTo>
                    <a:pt x="5652" y="26860"/>
                  </a:lnTo>
                  <a:lnTo>
                    <a:pt x="5652" y="133725"/>
                  </a:lnTo>
                  <a:lnTo>
                    <a:pt x="5652" y="138540"/>
                  </a:lnTo>
                  <a:lnTo>
                    <a:pt x="5652" y="139234"/>
                  </a:lnTo>
                  <a:lnTo>
                    <a:pt x="1245" y="139234"/>
                  </a:lnTo>
                  <a:cubicBezTo>
                    <a:pt x="970" y="138815"/>
                    <a:pt x="1102" y="138540"/>
                    <a:pt x="1102" y="138264"/>
                  </a:cubicBezTo>
                  <a:lnTo>
                    <a:pt x="1102" y="127941"/>
                  </a:lnTo>
                  <a:lnTo>
                    <a:pt x="1102" y="83322"/>
                  </a:lnTo>
                  <a:lnTo>
                    <a:pt x="1102" y="50271"/>
                  </a:lnTo>
                  <a:cubicBezTo>
                    <a:pt x="1102" y="38560"/>
                    <a:pt x="1102" y="26860"/>
                    <a:pt x="970" y="15149"/>
                  </a:cubicBezTo>
                  <a:lnTo>
                    <a:pt x="970" y="11987"/>
                  </a:lnTo>
                  <a:lnTo>
                    <a:pt x="970" y="11568"/>
                  </a:lnTo>
                  <a:cubicBezTo>
                    <a:pt x="1552" y="11475"/>
                    <a:pt x="3092" y="11377"/>
                    <a:pt x="4286" y="11377"/>
                  </a:cubicBezTo>
                  <a:close/>
                  <a:moveTo>
                    <a:pt x="6059" y="0"/>
                  </a:moveTo>
                  <a:cubicBezTo>
                    <a:pt x="5927" y="0"/>
                    <a:pt x="5652" y="144"/>
                    <a:pt x="5652" y="276"/>
                  </a:cubicBezTo>
                  <a:lnTo>
                    <a:pt x="5652" y="2204"/>
                  </a:lnTo>
                  <a:lnTo>
                    <a:pt x="5652" y="5234"/>
                  </a:lnTo>
                  <a:lnTo>
                    <a:pt x="5652" y="9784"/>
                  </a:lnTo>
                  <a:cubicBezTo>
                    <a:pt x="5652" y="10059"/>
                    <a:pt x="5509" y="10191"/>
                    <a:pt x="5509" y="10467"/>
                  </a:cubicBezTo>
                  <a:lnTo>
                    <a:pt x="826" y="10467"/>
                  </a:lnTo>
                  <a:cubicBezTo>
                    <a:pt x="419" y="10467"/>
                    <a:pt x="275" y="10610"/>
                    <a:pt x="143" y="11017"/>
                  </a:cubicBezTo>
                  <a:cubicBezTo>
                    <a:pt x="143" y="11568"/>
                    <a:pt x="0" y="12119"/>
                    <a:pt x="0" y="12538"/>
                  </a:cubicBezTo>
                  <a:lnTo>
                    <a:pt x="0" y="20801"/>
                  </a:lnTo>
                  <a:lnTo>
                    <a:pt x="0" y="99429"/>
                  </a:lnTo>
                  <a:lnTo>
                    <a:pt x="0" y="138815"/>
                  </a:lnTo>
                  <a:lnTo>
                    <a:pt x="0" y="139917"/>
                  </a:lnTo>
                  <a:cubicBezTo>
                    <a:pt x="275" y="140060"/>
                    <a:pt x="419" y="140192"/>
                    <a:pt x="694" y="140192"/>
                  </a:cubicBezTo>
                  <a:lnTo>
                    <a:pt x="25758" y="140192"/>
                  </a:lnTo>
                  <a:cubicBezTo>
                    <a:pt x="26125" y="140192"/>
                    <a:pt x="26551" y="140133"/>
                    <a:pt x="26958" y="140133"/>
                  </a:cubicBezTo>
                  <a:cubicBezTo>
                    <a:pt x="27161" y="140133"/>
                    <a:pt x="27359" y="140148"/>
                    <a:pt x="27543" y="140192"/>
                  </a:cubicBezTo>
                  <a:cubicBezTo>
                    <a:pt x="27612" y="140228"/>
                    <a:pt x="27682" y="140246"/>
                    <a:pt x="27747" y="140246"/>
                  </a:cubicBezTo>
                  <a:cubicBezTo>
                    <a:pt x="27940" y="140246"/>
                    <a:pt x="28094" y="140089"/>
                    <a:pt x="28094" y="139784"/>
                  </a:cubicBezTo>
                  <a:cubicBezTo>
                    <a:pt x="28237" y="139641"/>
                    <a:pt x="28237" y="139366"/>
                    <a:pt x="28237" y="139234"/>
                  </a:cubicBezTo>
                  <a:lnTo>
                    <a:pt x="28237" y="135510"/>
                  </a:lnTo>
                  <a:lnTo>
                    <a:pt x="28237" y="59636"/>
                  </a:lnTo>
                  <a:cubicBezTo>
                    <a:pt x="28237" y="45170"/>
                    <a:pt x="28237" y="30848"/>
                    <a:pt x="28094" y="16394"/>
                  </a:cubicBezTo>
                  <a:lnTo>
                    <a:pt x="28094" y="11987"/>
                  </a:lnTo>
                  <a:cubicBezTo>
                    <a:pt x="27961" y="11017"/>
                    <a:pt x="27818" y="10885"/>
                    <a:pt x="26860" y="10742"/>
                  </a:cubicBezTo>
                  <a:lnTo>
                    <a:pt x="23136" y="10742"/>
                  </a:lnTo>
                  <a:lnTo>
                    <a:pt x="23136" y="9640"/>
                  </a:lnTo>
                  <a:lnTo>
                    <a:pt x="23136" y="5928"/>
                  </a:lnTo>
                  <a:cubicBezTo>
                    <a:pt x="23136" y="4407"/>
                    <a:pt x="23004" y="2755"/>
                    <a:pt x="23004" y="1245"/>
                  </a:cubicBezTo>
                  <a:cubicBezTo>
                    <a:pt x="23004" y="970"/>
                    <a:pt x="23004" y="551"/>
                    <a:pt x="22728" y="144"/>
                  </a:cubicBezTo>
                  <a:cubicBezTo>
                    <a:pt x="22453" y="144"/>
                    <a:pt x="22034" y="0"/>
                    <a:pt x="21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45"/>
            <p:cNvSpPr/>
            <p:nvPr/>
          </p:nvSpPr>
          <p:spPr>
            <a:xfrm>
              <a:off x="4741350" y="1586375"/>
              <a:ext cx="389200" cy="3446150"/>
            </a:xfrm>
            <a:custGeom>
              <a:rect b="b" l="l" r="r" t="t"/>
              <a:pathLst>
                <a:path extrusionOk="0" h="137846" w="15568">
                  <a:moveTo>
                    <a:pt x="143" y="1"/>
                  </a:moveTo>
                  <a:cubicBezTo>
                    <a:pt x="0" y="276"/>
                    <a:pt x="0" y="276"/>
                    <a:pt x="0" y="409"/>
                  </a:cubicBezTo>
                  <a:lnTo>
                    <a:pt x="0" y="137571"/>
                  </a:lnTo>
                  <a:lnTo>
                    <a:pt x="0" y="137714"/>
                  </a:lnTo>
                  <a:cubicBezTo>
                    <a:pt x="0" y="137714"/>
                    <a:pt x="143" y="137714"/>
                    <a:pt x="143" y="137846"/>
                  </a:cubicBezTo>
                  <a:lnTo>
                    <a:pt x="13089" y="137846"/>
                  </a:lnTo>
                  <a:cubicBezTo>
                    <a:pt x="13639" y="137846"/>
                    <a:pt x="14190" y="137846"/>
                    <a:pt x="14741" y="137714"/>
                  </a:cubicBezTo>
                  <a:lnTo>
                    <a:pt x="15424" y="137714"/>
                  </a:lnTo>
                  <a:lnTo>
                    <a:pt x="15424" y="136469"/>
                  </a:lnTo>
                  <a:lnTo>
                    <a:pt x="15424" y="19413"/>
                  </a:lnTo>
                  <a:cubicBezTo>
                    <a:pt x="15424" y="13221"/>
                    <a:pt x="15567" y="6887"/>
                    <a:pt x="15567" y="684"/>
                  </a:cubicBezTo>
                  <a:lnTo>
                    <a:pt x="155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45"/>
            <p:cNvSpPr/>
            <p:nvPr/>
          </p:nvSpPr>
          <p:spPr>
            <a:xfrm>
              <a:off x="4600325" y="1846550"/>
              <a:ext cx="117075" cy="3196450"/>
            </a:xfrm>
            <a:custGeom>
              <a:rect b="b" l="l" r="r" t="t"/>
              <a:pathLst>
                <a:path extrusionOk="0" h="127858" w="4683">
                  <a:moveTo>
                    <a:pt x="3317" y="1"/>
                  </a:moveTo>
                  <a:cubicBezTo>
                    <a:pt x="2123" y="1"/>
                    <a:pt x="583" y="99"/>
                    <a:pt x="1" y="192"/>
                  </a:cubicBezTo>
                  <a:lnTo>
                    <a:pt x="1" y="611"/>
                  </a:lnTo>
                  <a:lnTo>
                    <a:pt x="1" y="3773"/>
                  </a:lnTo>
                  <a:cubicBezTo>
                    <a:pt x="133" y="15484"/>
                    <a:pt x="133" y="27184"/>
                    <a:pt x="133" y="38895"/>
                  </a:cubicBezTo>
                  <a:lnTo>
                    <a:pt x="133" y="71946"/>
                  </a:lnTo>
                  <a:lnTo>
                    <a:pt x="133" y="116565"/>
                  </a:lnTo>
                  <a:lnTo>
                    <a:pt x="133" y="126888"/>
                  </a:lnTo>
                  <a:cubicBezTo>
                    <a:pt x="133" y="127164"/>
                    <a:pt x="1" y="127439"/>
                    <a:pt x="276" y="127858"/>
                  </a:cubicBezTo>
                  <a:lnTo>
                    <a:pt x="4683" y="127858"/>
                  </a:lnTo>
                  <a:lnTo>
                    <a:pt x="4683" y="127164"/>
                  </a:lnTo>
                  <a:lnTo>
                    <a:pt x="4683" y="122349"/>
                  </a:lnTo>
                  <a:lnTo>
                    <a:pt x="4683" y="15484"/>
                  </a:lnTo>
                  <a:lnTo>
                    <a:pt x="4683" y="1162"/>
                  </a:lnTo>
                  <a:cubicBezTo>
                    <a:pt x="4683" y="886"/>
                    <a:pt x="4683" y="468"/>
                    <a:pt x="4540" y="60"/>
                  </a:cubicBezTo>
                  <a:cubicBezTo>
                    <a:pt x="4257" y="18"/>
                    <a:pt x="3817" y="1"/>
                    <a:pt x="3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45"/>
            <p:cNvSpPr/>
            <p:nvPr/>
          </p:nvSpPr>
          <p:spPr>
            <a:xfrm>
              <a:off x="5154475" y="1854925"/>
              <a:ext cx="100025" cy="3181200"/>
            </a:xfrm>
            <a:custGeom>
              <a:rect b="b" l="l" r="r" t="t"/>
              <a:pathLst>
                <a:path extrusionOk="0" h="127248" w="4001">
                  <a:moveTo>
                    <a:pt x="144" y="1"/>
                  </a:moveTo>
                  <a:cubicBezTo>
                    <a:pt x="1" y="408"/>
                    <a:pt x="1" y="827"/>
                    <a:pt x="1" y="1102"/>
                  </a:cubicBezTo>
                  <a:lnTo>
                    <a:pt x="1" y="124074"/>
                  </a:lnTo>
                  <a:lnTo>
                    <a:pt x="1" y="126696"/>
                  </a:lnTo>
                  <a:cubicBezTo>
                    <a:pt x="1" y="126972"/>
                    <a:pt x="144" y="127104"/>
                    <a:pt x="144" y="127247"/>
                  </a:cubicBezTo>
                  <a:lnTo>
                    <a:pt x="3857" y="127247"/>
                  </a:lnTo>
                  <a:lnTo>
                    <a:pt x="3857" y="126553"/>
                  </a:lnTo>
                  <a:lnTo>
                    <a:pt x="3857" y="123667"/>
                  </a:lnTo>
                  <a:lnTo>
                    <a:pt x="3857" y="57421"/>
                  </a:lnTo>
                  <a:cubicBezTo>
                    <a:pt x="4000" y="38417"/>
                    <a:pt x="3857" y="19556"/>
                    <a:pt x="4000" y="551"/>
                  </a:cubicBezTo>
                  <a:lnTo>
                    <a:pt x="40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45"/>
            <p:cNvSpPr/>
            <p:nvPr/>
          </p:nvSpPr>
          <p:spPr>
            <a:xfrm>
              <a:off x="4775775" y="1699850"/>
              <a:ext cx="327225" cy="31150"/>
            </a:xfrm>
            <a:custGeom>
              <a:rect b="b" l="l" r="r" t="t"/>
              <a:pathLst>
                <a:path extrusionOk="0" h="1246" w="13089">
                  <a:moveTo>
                    <a:pt x="6611" y="1"/>
                  </a:moveTo>
                  <a:cubicBezTo>
                    <a:pt x="6060" y="1"/>
                    <a:pt x="5652" y="1"/>
                    <a:pt x="5101" y="144"/>
                  </a:cubicBezTo>
                  <a:lnTo>
                    <a:pt x="1102" y="144"/>
                  </a:lnTo>
                  <a:cubicBezTo>
                    <a:pt x="827" y="144"/>
                    <a:pt x="694" y="276"/>
                    <a:pt x="419" y="276"/>
                  </a:cubicBezTo>
                  <a:cubicBezTo>
                    <a:pt x="276" y="276"/>
                    <a:pt x="0" y="420"/>
                    <a:pt x="0" y="695"/>
                  </a:cubicBezTo>
                  <a:cubicBezTo>
                    <a:pt x="144" y="827"/>
                    <a:pt x="276" y="970"/>
                    <a:pt x="419" y="970"/>
                  </a:cubicBezTo>
                  <a:cubicBezTo>
                    <a:pt x="419" y="1103"/>
                    <a:pt x="694" y="1103"/>
                    <a:pt x="694" y="1103"/>
                  </a:cubicBezTo>
                  <a:cubicBezTo>
                    <a:pt x="1245" y="1103"/>
                    <a:pt x="1653" y="1246"/>
                    <a:pt x="2072" y="1246"/>
                  </a:cubicBezTo>
                  <a:lnTo>
                    <a:pt x="12538" y="1246"/>
                  </a:lnTo>
                  <a:cubicBezTo>
                    <a:pt x="12813" y="1103"/>
                    <a:pt x="13089" y="827"/>
                    <a:pt x="13089" y="695"/>
                  </a:cubicBezTo>
                  <a:cubicBezTo>
                    <a:pt x="13089" y="420"/>
                    <a:pt x="12813" y="276"/>
                    <a:pt x="12538" y="144"/>
                  </a:cubicBezTo>
                  <a:lnTo>
                    <a:pt x="6611" y="144"/>
                  </a:lnTo>
                  <a:lnTo>
                    <a:pt x="661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45"/>
            <p:cNvSpPr/>
            <p:nvPr/>
          </p:nvSpPr>
          <p:spPr>
            <a:xfrm>
              <a:off x="4775775" y="1849875"/>
              <a:ext cx="327225" cy="29050"/>
            </a:xfrm>
            <a:custGeom>
              <a:rect b="b" l="l" r="r" t="t"/>
              <a:pathLst>
                <a:path extrusionOk="0" h="1162" w="13089">
                  <a:moveTo>
                    <a:pt x="5615" y="1"/>
                  </a:moveTo>
                  <a:cubicBezTo>
                    <a:pt x="5453" y="1"/>
                    <a:pt x="5285" y="15"/>
                    <a:pt x="5101" y="59"/>
                  </a:cubicBezTo>
                  <a:lnTo>
                    <a:pt x="1102" y="59"/>
                  </a:lnTo>
                  <a:cubicBezTo>
                    <a:pt x="827" y="59"/>
                    <a:pt x="694" y="203"/>
                    <a:pt x="419" y="203"/>
                  </a:cubicBezTo>
                  <a:cubicBezTo>
                    <a:pt x="276" y="203"/>
                    <a:pt x="0" y="335"/>
                    <a:pt x="0" y="610"/>
                  </a:cubicBezTo>
                  <a:cubicBezTo>
                    <a:pt x="144" y="753"/>
                    <a:pt x="276" y="886"/>
                    <a:pt x="419" y="886"/>
                  </a:cubicBezTo>
                  <a:cubicBezTo>
                    <a:pt x="419" y="1029"/>
                    <a:pt x="694" y="1029"/>
                    <a:pt x="694" y="1029"/>
                  </a:cubicBezTo>
                  <a:cubicBezTo>
                    <a:pt x="1245" y="1029"/>
                    <a:pt x="1653" y="1161"/>
                    <a:pt x="2072" y="1161"/>
                  </a:cubicBezTo>
                  <a:lnTo>
                    <a:pt x="12538" y="1161"/>
                  </a:lnTo>
                  <a:cubicBezTo>
                    <a:pt x="12813" y="1029"/>
                    <a:pt x="13089" y="886"/>
                    <a:pt x="13089" y="610"/>
                  </a:cubicBezTo>
                  <a:cubicBezTo>
                    <a:pt x="13089" y="335"/>
                    <a:pt x="12813" y="203"/>
                    <a:pt x="12538" y="59"/>
                  </a:cubicBezTo>
                  <a:lnTo>
                    <a:pt x="6611" y="59"/>
                  </a:lnTo>
                  <a:cubicBezTo>
                    <a:pt x="6243" y="59"/>
                    <a:pt x="5940" y="1"/>
                    <a:pt x="56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45"/>
            <p:cNvSpPr/>
            <p:nvPr/>
          </p:nvSpPr>
          <p:spPr>
            <a:xfrm>
              <a:off x="4775775" y="1997925"/>
              <a:ext cx="327225" cy="29175"/>
            </a:xfrm>
            <a:custGeom>
              <a:rect b="b" l="l" r="r" t="t"/>
              <a:pathLst>
                <a:path extrusionOk="0" h="1167" w="13089">
                  <a:moveTo>
                    <a:pt x="5615" y="1"/>
                  </a:moveTo>
                  <a:cubicBezTo>
                    <a:pt x="5453" y="1"/>
                    <a:pt x="5285" y="17"/>
                    <a:pt x="5101" y="64"/>
                  </a:cubicBezTo>
                  <a:lnTo>
                    <a:pt x="1102" y="64"/>
                  </a:lnTo>
                  <a:cubicBezTo>
                    <a:pt x="827" y="64"/>
                    <a:pt x="694" y="197"/>
                    <a:pt x="419" y="197"/>
                  </a:cubicBezTo>
                  <a:cubicBezTo>
                    <a:pt x="276" y="197"/>
                    <a:pt x="0" y="340"/>
                    <a:pt x="0" y="615"/>
                  </a:cubicBezTo>
                  <a:cubicBezTo>
                    <a:pt x="144" y="748"/>
                    <a:pt x="276" y="891"/>
                    <a:pt x="419" y="891"/>
                  </a:cubicBezTo>
                  <a:cubicBezTo>
                    <a:pt x="419" y="1023"/>
                    <a:pt x="694" y="1023"/>
                    <a:pt x="694" y="1023"/>
                  </a:cubicBezTo>
                  <a:cubicBezTo>
                    <a:pt x="1245" y="1023"/>
                    <a:pt x="1653" y="1166"/>
                    <a:pt x="2072" y="1166"/>
                  </a:cubicBezTo>
                  <a:lnTo>
                    <a:pt x="12538" y="1166"/>
                  </a:lnTo>
                  <a:cubicBezTo>
                    <a:pt x="12813" y="1023"/>
                    <a:pt x="13089" y="891"/>
                    <a:pt x="13089" y="615"/>
                  </a:cubicBezTo>
                  <a:cubicBezTo>
                    <a:pt x="13089" y="340"/>
                    <a:pt x="12813" y="197"/>
                    <a:pt x="12538" y="64"/>
                  </a:cubicBezTo>
                  <a:lnTo>
                    <a:pt x="6611" y="64"/>
                  </a:lnTo>
                  <a:cubicBezTo>
                    <a:pt x="6243" y="64"/>
                    <a:pt x="5940" y="1"/>
                    <a:pt x="56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45"/>
            <p:cNvSpPr/>
            <p:nvPr/>
          </p:nvSpPr>
          <p:spPr>
            <a:xfrm>
              <a:off x="4775775" y="2145950"/>
              <a:ext cx="327225" cy="29050"/>
            </a:xfrm>
            <a:custGeom>
              <a:rect b="b" l="l" r="r" t="t"/>
              <a:pathLst>
                <a:path extrusionOk="0" h="1162" w="13089">
                  <a:moveTo>
                    <a:pt x="5615" y="1"/>
                  </a:moveTo>
                  <a:cubicBezTo>
                    <a:pt x="5453" y="1"/>
                    <a:pt x="5285" y="16"/>
                    <a:pt x="5101" y="60"/>
                  </a:cubicBezTo>
                  <a:lnTo>
                    <a:pt x="1102" y="60"/>
                  </a:lnTo>
                  <a:cubicBezTo>
                    <a:pt x="827" y="60"/>
                    <a:pt x="694" y="203"/>
                    <a:pt x="419" y="203"/>
                  </a:cubicBezTo>
                  <a:cubicBezTo>
                    <a:pt x="276" y="203"/>
                    <a:pt x="0" y="335"/>
                    <a:pt x="0" y="610"/>
                  </a:cubicBezTo>
                  <a:cubicBezTo>
                    <a:pt x="144" y="754"/>
                    <a:pt x="276" y="886"/>
                    <a:pt x="419" y="886"/>
                  </a:cubicBezTo>
                  <a:cubicBezTo>
                    <a:pt x="419" y="1029"/>
                    <a:pt x="694" y="1029"/>
                    <a:pt x="694" y="1029"/>
                  </a:cubicBezTo>
                  <a:cubicBezTo>
                    <a:pt x="1245" y="1029"/>
                    <a:pt x="1653" y="1161"/>
                    <a:pt x="2072" y="1161"/>
                  </a:cubicBezTo>
                  <a:lnTo>
                    <a:pt x="12538" y="1161"/>
                  </a:lnTo>
                  <a:cubicBezTo>
                    <a:pt x="12813" y="1029"/>
                    <a:pt x="13089" y="886"/>
                    <a:pt x="13089" y="610"/>
                  </a:cubicBezTo>
                  <a:cubicBezTo>
                    <a:pt x="13089" y="335"/>
                    <a:pt x="12813" y="203"/>
                    <a:pt x="12538" y="60"/>
                  </a:cubicBezTo>
                  <a:lnTo>
                    <a:pt x="6611" y="60"/>
                  </a:lnTo>
                  <a:cubicBezTo>
                    <a:pt x="6243" y="60"/>
                    <a:pt x="5940" y="1"/>
                    <a:pt x="56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45"/>
            <p:cNvSpPr/>
            <p:nvPr/>
          </p:nvSpPr>
          <p:spPr>
            <a:xfrm>
              <a:off x="4775775" y="2294025"/>
              <a:ext cx="327225" cy="29150"/>
            </a:xfrm>
            <a:custGeom>
              <a:rect b="b" l="l" r="r" t="t"/>
              <a:pathLst>
                <a:path extrusionOk="0" h="1166" w="13089">
                  <a:moveTo>
                    <a:pt x="5615" y="0"/>
                  </a:moveTo>
                  <a:cubicBezTo>
                    <a:pt x="5453" y="0"/>
                    <a:pt x="5285" y="16"/>
                    <a:pt x="5101" y="64"/>
                  </a:cubicBezTo>
                  <a:lnTo>
                    <a:pt x="1102" y="64"/>
                  </a:lnTo>
                  <a:cubicBezTo>
                    <a:pt x="827" y="64"/>
                    <a:pt x="694" y="196"/>
                    <a:pt x="419" y="196"/>
                  </a:cubicBezTo>
                  <a:cubicBezTo>
                    <a:pt x="276" y="196"/>
                    <a:pt x="0" y="339"/>
                    <a:pt x="0" y="615"/>
                  </a:cubicBezTo>
                  <a:cubicBezTo>
                    <a:pt x="144" y="747"/>
                    <a:pt x="276" y="890"/>
                    <a:pt x="419" y="890"/>
                  </a:cubicBezTo>
                  <a:cubicBezTo>
                    <a:pt x="419" y="1022"/>
                    <a:pt x="694" y="1022"/>
                    <a:pt x="694" y="1022"/>
                  </a:cubicBezTo>
                  <a:cubicBezTo>
                    <a:pt x="1245" y="1022"/>
                    <a:pt x="1653" y="1165"/>
                    <a:pt x="2072" y="1165"/>
                  </a:cubicBezTo>
                  <a:lnTo>
                    <a:pt x="12538" y="1165"/>
                  </a:lnTo>
                  <a:cubicBezTo>
                    <a:pt x="12813" y="1022"/>
                    <a:pt x="13089" y="890"/>
                    <a:pt x="13089" y="615"/>
                  </a:cubicBezTo>
                  <a:cubicBezTo>
                    <a:pt x="13089" y="339"/>
                    <a:pt x="12813" y="196"/>
                    <a:pt x="12538" y="64"/>
                  </a:cubicBezTo>
                  <a:lnTo>
                    <a:pt x="6611" y="64"/>
                  </a:lnTo>
                  <a:cubicBezTo>
                    <a:pt x="6243" y="64"/>
                    <a:pt x="5940" y="0"/>
                    <a:pt x="56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45"/>
            <p:cNvSpPr/>
            <p:nvPr/>
          </p:nvSpPr>
          <p:spPr>
            <a:xfrm>
              <a:off x="4775775" y="2442050"/>
              <a:ext cx="327225" cy="29025"/>
            </a:xfrm>
            <a:custGeom>
              <a:rect b="b" l="l" r="r" t="t"/>
              <a:pathLst>
                <a:path extrusionOk="0" h="1161" w="13089">
                  <a:moveTo>
                    <a:pt x="5615" y="0"/>
                  </a:moveTo>
                  <a:cubicBezTo>
                    <a:pt x="5453" y="0"/>
                    <a:pt x="5285" y="15"/>
                    <a:pt x="5101" y="59"/>
                  </a:cubicBezTo>
                  <a:lnTo>
                    <a:pt x="1102" y="59"/>
                  </a:lnTo>
                  <a:cubicBezTo>
                    <a:pt x="827" y="59"/>
                    <a:pt x="694" y="202"/>
                    <a:pt x="419" y="202"/>
                  </a:cubicBezTo>
                  <a:cubicBezTo>
                    <a:pt x="276" y="202"/>
                    <a:pt x="0" y="334"/>
                    <a:pt x="0" y="610"/>
                  </a:cubicBezTo>
                  <a:cubicBezTo>
                    <a:pt x="144" y="753"/>
                    <a:pt x="276" y="885"/>
                    <a:pt x="419" y="885"/>
                  </a:cubicBezTo>
                  <a:cubicBezTo>
                    <a:pt x="419" y="1028"/>
                    <a:pt x="694" y="1028"/>
                    <a:pt x="694" y="1028"/>
                  </a:cubicBezTo>
                  <a:cubicBezTo>
                    <a:pt x="1245" y="1028"/>
                    <a:pt x="1653" y="1161"/>
                    <a:pt x="2072" y="1161"/>
                  </a:cubicBezTo>
                  <a:lnTo>
                    <a:pt x="12538" y="1161"/>
                  </a:lnTo>
                  <a:cubicBezTo>
                    <a:pt x="12813" y="1028"/>
                    <a:pt x="13089" y="885"/>
                    <a:pt x="13089" y="610"/>
                  </a:cubicBezTo>
                  <a:cubicBezTo>
                    <a:pt x="13089" y="334"/>
                    <a:pt x="12813" y="202"/>
                    <a:pt x="12538" y="59"/>
                  </a:cubicBezTo>
                  <a:lnTo>
                    <a:pt x="6611" y="59"/>
                  </a:lnTo>
                  <a:cubicBezTo>
                    <a:pt x="6243" y="59"/>
                    <a:pt x="5940" y="0"/>
                    <a:pt x="56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45"/>
            <p:cNvSpPr/>
            <p:nvPr/>
          </p:nvSpPr>
          <p:spPr>
            <a:xfrm>
              <a:off x="4775775" y="2590100"/>
              <a:ext cx="327225" cy="29150"/>
            </a:xfrm>
            <a:custGeom>
              <a:rect b="b" l="l" r="r" t="t"/>
              <a:pathLst>
                <a:path extrusionOk="0" h="1166" w="13089">
                  <a:moveTo>
                    <a:pt x="5615" y="0"/>
                  </a:moveTo>
                  <a:cubicBezTo>
                    <a:pt x="5453" y="0"/>
                    <a:pt x="5285" y="16"/>
                    <a:pt x="5101" y="64"/>
                  </a:cubicBezTo>
                  <a:lnTo>
                    <a:pt x="1102" y="64"/>
                  </a:lnTo>
                  <a:cubicBezTo>
                    <a:pt x="827" y="64"/>
                    <a:pt x="694" y="196"/>
                    <a:pt x="419" y="196"/>
                  </a:cubicBezTo>
                  <a:cubicBezTo>
                    <a:pt x="276" y="196"/>
                    <a:pt x="0" y="340"/>
                    <a:pt x="0" y="615"/>
                  </a:cubicBezTo>
                  <a:cubicBezTo>
                    <a:pt x="144" y="747"/>
                    <a:pt x="276" y="890"/>
                    <a:pt x="419" y="890"/>
                  </a:cubicBezTo>
                  <a:cubicBezTo>
                    <a:pt x="419" y="1023"/>
                    <a:pt x="694" y="1023"/>
                    <a:pt x="694" y="1023"/>
                  </a:cubicBezTo>
                  <a:cubicBezTo>
                    <a:pt x="1245" y="1023"/>
                    <a:pt x="1653" y="1166"/>
                    <a:pt x="2072" y="1166"/>
                  </a:cubicBezTo>
                  <a:lnTo>
                    <a:pt x="12538" y="1166"/>
                  </a:lnTo>
                  <a:cubicBezTo>
                    <a:pt x="12813" y="1023"/>
                    <a:pt x="13089" y="890"/>
                    <a:pt x="13089" y="615"/>
                  </a:cubicBezTo>
                  <a:cubicBezTo>
                    <a:pt x="13089" y="340"/>
                    <a:pt x="12813" y="196"/>
                    <a:pt x="12538" y="64"/>
                  </a:cubicBezTo>
                  <a:lnTo>
                    <a:pt x="6611" y="64"/>
                  </a:lnTo>
                  <a:cubicBezTo>
                    <a:pt x="6243" y="64"/>
                    <a:pt x="5940" y="0"/>
                    <a:pt x="56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45"/>
            <p:cNvSpPr/>
            <p:nvPr/>
          </p:nvSpPr>
          <p:spPr>
            <a:xfrm>
              <a:off x="4775775" y="2738125"/>
              <a:ext cx="327225" cy="29025"/>
            </a:xfrm>
            <a:custGeom>
              <a:rect b="b" l="l" r="r" t="t"/>
              <a:pathLst>
                <a:path extrusionOk="0" h="1161" w="13089">
                  <a:moveTo>
                    <a:pt x="5615" y="0"/>
                  </a:moveTo>
                  <a:cubicBezTo>
                    <a:pt x="5453" y="0"/>
                    <a:pt x="5285" y="15"/>
                    <a:pt x="5101" y="59"/>
                  </a:cubicBezTo>
                  <a:lnTo>
                    <a:pt x="1102" y="59"/>
                  </a:lnTo>
                  <a:cubicBezTo>
                    <a:pt x="827" y="59"/>
                    <a:pt x="694" y="202"/>
                    <a:pt x="419" y="202"/>
                  </a:cubicBezTo>
                  <a:cubicBezTo>
                    <a:pt x="276" y="202"/>
                    <a:pt x="0" y="335"/>
                    <a:pt x="0" y="610"/>
                  </a:cubicBezTo>
                  <a:cubicBezTo>
                    <a:pt x="144" y="753"/>
                    <a:pt x="276" y="885"/>
                    <a:pt x="419" y="885"/>
                  </a:cubicBezTo>
                  <a:cubicBezTo>
                    <a:pt x="419" y="1029"/>
                    <a:pt x="694" y="1029"/>
                    <a:pt x="694" y="1029"/>
                  </a:cubicBezTo>
                  <a:cubicBezTo>
                    <a:pt x="1245" y="1029"/>
                    <a:pt x="1653" y="1161"/>
                    <a:pt x="2072" y="1161"/>
                  </a:cubicBezTo>
                  <a:lnTo>
                    <a:pt x="12538" y="1161"/>
                  </a:lnTo>
                  <a:cubicBezTo>
                    <a:pt x="12813" y="1029"/>
                    <a:pt x="13089" y="885"/>
                    <a:pt x="13089" y="610"/>
                  </a:cubicBezTo>
                  <a:cubicBezTo>
                    <a:pt x="13089" y="335"/>
                    <a:pt x="12813" y="202"/>
                    <a:pt x="12538" y="59"/>
                  </a:cubicBezTo>
                  <a:lnTo>
                    <a:pt x="6611" y="59"/>
                  </a:lnTo>
                  <a:cubicBezTo>
                    <a:pt x="6243" y="59"/>
                    <a:pt x="5940" y="0"/>
                    <a:pt x="56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45"/>
            <p:cNvSpPr/>
            <p:nvPr/>
          </p:nvSpPr>
          <p:spPr>
            <a:xfrm>
              <a:off x="4775775" y="2886175"/>
              <a:ext cx="327225" cy="29175"/>
            </a:xfrm>
            <a:custGeom>
              <a:rect b="b" l="l" r="r" t="t"/>
              <a:pathLst>
                <a:path extrusionOk="0" h="1167" w="13089">
                  <a:moveTo>
                    <a:pt x="5615" y="1"/>
                  </a:moveTo>
                  <a:cubicBezTo>
                    <a:pt x="5453" y="1"/>
                    <a:pt x="5285" y="17"/>
                    <a:pt x="5101" y="64"/>
                  </a:cubicBezTo>
                  <a:lnTo>
                    <a:pt x="1102" y="64"/>
                  </a:lnTo>
                  <a:cubicBezTo>
                    <a:pt x="827" y="197"/>
                    <a:pt x="694" y="197"/>
                    <a:pt x="419" y="197"/>
                  </a:cubicBezTo>
                  <a:cubicBezTo>
                    <a:pt x="276" y="197"/>
                    <a:pt x="0" y="340"/>
                    <a:pt x="0" y="615"/>
                  </a:cubicBezTo>
                  <a:cubicBezTo>
                    <a:pt x="144" y="747"/>
                    <a:pt x="276" y="891"/>
                    <a:pt x="419" y="891"/>
                  </a:cubicBezTo>
                  <a:cubicBezTo>
                    <a:pt x="419" y="1023"/>
                    <a:pt x="694" y="1023"/>
                    <a:pt x="694" y="1023"/>
                  </a:cubicBezTo>
                  <a:cubicBezTo>
                    <a:pt x="1245" y="1023"/>
                    <a:pt x="1653" y="1166"/>
                    <a:pt x="2072" y="1166"/>
                  </a:cubicBezTo>
                  <a:lnTo>
                    <a:pt x="12538" y="1166"/>
                  </a:lnTo>
                  <a:cubicBezTo>
                    <a:pt x="12813" y="1023"/>
                    <a:pt x="13089" y="891"/>
                    <a:pt x="13089" y="615"/>
                  </a:cubicBezTo>
                  <a:cubicBezTo>
                    <a:pt x="13089" y="340"/>
                    <a:pt x="12813" y="197"/>
                    <a:pt x="12538" y="64"/>
                  </a:cubicBezTo>
                  <a:lnTo>
                    <a:pt x="6611" y="64"/>
                  </a:lnTo>
                  <a:cubicBezTo>
                    <a:pt x="6243" y="64"/>
                    <a:pt x="5940" y="1"/>
                    <a:pt x="56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45"/>
            <p:cNvSpPr/>
            <p:nvPr/>
          </p:nvSpPr>
          <p:spPr>
            <a:xfrm>
              <a:off x="4775775" y="3035675"/>
              <a:ext cx="327225" cy="27575"/>
            </a:xfrm>
            <a:custGeom>
              <a:rect b="b" l="l" r="r" t="t"/>
              <a:pathLst>
                <a:path extrusionOk="0" h="1103" w="13089">
                  <a:moveTo>
                    <a:pt x="1102" y="1"/>
                  </a:moveTo>
                  <a:cubicBezTo>
                    <a:pt x="827" y="144"/>
                    <a:pt x="694" y="144"/>
                    <a:pt x="419" y="144"/>
                  </a:cubicBezTo>
                  <a:cubicBezTo>
                    <a:pt x="276" y="144"/>
                    <a:pt x="0" y="276"/>
                    <a:pt x="0" y="551"/>
                  </a:cubicBezTo>
                  <a:cubicBezTo>
                    <a:pt x="144" y="695"/>
                    <a:pt x="276" y="827"/>
                    <a:pt x="419" y="827"/>
                  </a:cubicBezTo>
                  <a:cubicBezTo>
                    <a:pt x="419" y="970"/>
                    <a:pt x="694" y="970"/>
                    <a:pt x="694" y="970"/>
                  </a:cubicBezTo>
                  <a:cubicBezTo>
                    <a:pt x="1245" y="970"/>
                    <a:pt x="1653" y="1102"/>
                    <a:pt x="2072" y="1102"/>
                  </a:cubicBezTo>
                  <a:lnTo>
                    <a:pt x="12538" y="1102"/>
                  </a:lnTo>
                  <a:cubicBezTo>
                    <a:pt x="12813" y="970"/>
                    <a:pt x="13089" y="827"/>
                    <a:pt x="13089" y="551"/>
                  </a:cubicBezTo>
                  <a:cubicBezTo>
                    <a:pt x="13089" y="276"/>
                    <a:pt x="12813" y="144"/>
                    <a:pt x="125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45"/>
            <p:cNvSpPr/>
            <p:nvPr/>
          </p:nvSpPr>
          <p:spPr>
            <a:xfrm>
              <a:off x="4775775" y="3183850"/>
              <a:ext cx="327225" cy="27575"/>
            </a:xfrm>
            <a:custGeom>
              <a:rect b="b" l="l" r="r" t="t"/>
              <a:pathLst>
                <a:path extrusionOk="0" h="1103" w="13089">
                  <a:moveTo>
                    <a:pt x="1102" y="1"/>
                  </a:moveTo>
                  <a:cubicBezTo>
                    <a:pt x="827" y="133"/>
                    <a:pt x="694" y="133"/>
                    <a:pt x="419" y="133"/>
                  </a:cubicBezTo>
                  <a:cubicBezTo>
                    <a:pt x="276" y="133"/>
                    <a:pt x="0" y="276"/>
                    <a:pt x="0" y="552"/>
                  </a:cubicBezTo>
                  <a:cubicBezTo>
                    <a:pt x="144" y="684"/>
                    <a:pt x="276" y="827"/>
                    <a:pt x="419" y="827"/>
                  </a:cubicBezTo>
                  <a:cubicBezTo>
                    <a:pt x="419" y="959"/>
                    <a:pt x="694" y="959"/>
                    <a:pt x="694" y="959"/>
                  </a:cubicBezTo>
                  <a:cubicBezTo>
                    <a:pt x="1245" y="959"/>
                    <a:pt x="1653" y="1102"/>
                    <a:pt x="2072" y="1102"/>
                  </a:cubicBezTo>
                  <a:lnTo>
                    <a:pt x="12538" y="1102"/>
                  </a:lnTo>
                  <a:cubicBezTo>
                    <a:pt x="12813" y="959"/>
                    <a:pt x="13089" y="827"/>
                    <a:pt x="13089" y="552"/>
                  </a:cubicBezTo>
                  <a:cubicBezTo>
                    <a:pt x="13089" y="276"/>
                    <a:pt x="12813" y="133"/>
                    <a:pt x="125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45"/>
            <p:cNvSpPr/>
            <p:nvPr/>
          </p:nvSpPr>
          <p:spPr>
            <a:xfrm>
              <a:off x="4775775" y="3331750"/>
              <a:ext cx="327225" cy="27575"/>
            </a:xfrm>
            <a:custGeom>
              <a:rect b="b" l="l" r="r" t="t"/>
              <a:pathLst>
                <a:path extrusionOk="0" h="1103" w="13089">
                  <a:moveTo>
                    <a:pt x="1102" y="1"/>
                  </a:moveTo>
                  <a:cubicBezTo>
                    <a:pt x="827" y="144"/>
                    <a:pt x="694" y="144"/>
                    <a:pt x="419" y="144"/>
                  </a:cubicBezTo>
                  <a:cubicBezTo>
                    <a:pt x="276" y="144"/>
                    <a:pt x="0" y="276"/>
                    <a:pt x="0" y="552"/>
                  </a:cubicBezTo>
                  <a:cubicBezTo>
                    <a:pt x="144" y="695"/>
                    <a:pt x="276" y="827"/>
                    <a:pt x="419" y="827"/>
                  </a:cubicBezTo>
                  <a:cubicBezTo>
                    <a:pt x="419" y="970"/>
                    <a:pt x="694" y="970"/>
                    <a:pt x="694" y="970"/>
                  </a:cubicBezTo>
                  <a:cubicBezTo>
                    <a:pt x="1245" y="970"/>
                    <a:pt x="1653" y="1103"/>
                    <a:pt x="2072" y="1103"/>
                  </a:cubicBezTo>
                  <a:lnTo>
                    <a:pt x="12538" y="1103"/>
                  </a:lnTo>
                  <a:cubicBezTo>
                    <a:pt x="12813" y="970"/>
                    <a:pt x="13089" y="827"/>
                    <a:pt x="13089" y="552"/>
                  </a:cubicBezTo>
                  <a:cubicBezTo>
                    <a:pt x="13089" y="276"/>
                    <a:pt x="12813" y="144"/>
                    <a:pt x="125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45"/>
            <p:cNvSpPr/>
            <p:nvPr/>
          </p:nvSpPr>
          <p:spPr>
            <a:xfrm>
              <a:off x="4775775" y="3479925"/>
              <a:ext cx="327225" cy="27575"/>
            </a:xfrm>
            <a:custGeom>
              <a:rect b="b" l="l" r="r" t="t"/>
              <a:pathLst>
                <a:path extrusionOk="0" h="1103" w="13089">
                  <a:moveTo>
                    <a:pt x="1102" y="1"/>
                  </a:moveTo>
                  <a:cubicBezTo>
                    <a:pt x="827" y="133"/>
                    <a:pt x="694" y="133"/>
                    <a:pt x="419" y="133"/>
                  </a:cubicBezTo>
                  <a:cubicBezTo>
                    <a:pt x="276" y="133"/>
                    <a:pt x="0" y="276"/>
                    <a:pt x="0" y="552"/>
                  </a:cubicBezTo>
                  <a:cubicBezTo>
                    <a:pt x="144" y="684"/>
                    <a:pt x="276" y="827"/>
                    <a:pt x="419" y="827"/>
                  </a:cubicBezTo>
                  <a:cubicBezTo>
                    <a:pt x="419" y="959"/>
                    <a:pt x="694" y="959"/>
                    <a:pt x="694" y="959"/>
                  </a:cubicBezTo>
                  <a:cubicBezTo>
                    <a:pt x="1245" y="959"/>
                    <a:pt x="1653" y="1103"/>
                    <a:pt x="2072" y="1103"/>
                  </a:cubicBezTo>
                  <a:lnTo>
                    <a:pt x="12538" y="1103"/>
                  </a:lnTo>
                  <a:cubicBezTo>
                    <a:pt x="12813" y="959"/>
                    <a:pt x="13089" y="827"/>
                    <a:pt x="13089" y="552"/>
                  </a:cubicBezTo>
                  <a:cubicBezTo>
                    <a:pt x="13089" y="276"/>
                    <a:pt x="12813" y="133"/>
                    <a:pt x="125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45"/>
            <p:cNvSpPr/>
            <p:nvPr/>
          </p:nvSpPr>
          <p:spPr>
            <a:xfrm>
              <a:off x="4775775" y="3627850"/>
              <a:ext cx="327225" cy="27550"/>
            </a:xfrm>
            <a:custGeom>
              <a:rect b="b" l="l" r="r" t="t"/>
              <a:pathLst>
                <a:path extrusionOk="0" h="1102" w="13089">
                  <a:moveTo>
                    <a:pt x="1102" y="0"/>
                  </a:moveTo>
                  <a:cubicBezTo>
                    <a:pt x="827" y="143"/>
                    <a:pt x="694" y="143"/>
                    <a:pt x="419" y="143"/>
                  </a:cubicBezTo>
                  <a:cubicBezTo>
                    <a:pt x="276" y="143"/>
                    <a:pt x="0" y="276"/>
                    <a:pt x="0" y="551"/>
                  </a:cubicBezTo>
                  <a:cubicBezTo>
                    <a:pt x="144" y="694"/>
                    <a:pt x="276" y="826"/>
                    <a:pt x="419" y="826"/>
                  </a:cubicBezTo>
                  <a:cubicBezTo>
                    <a:pt x="419" y="970"/>
                    <a:pt x="694" y="970"/>
                    <a:pt x="694" y="970"/>
                  </a:cubicBezTo>
                  <a:cubicBezTo>
                    <a:pt x="1245" y="970"/>
                    <a:pt x="1653" y="1102"/>
                    <a:pt x="2072" y="1102"/>
                  </a:cubicBezTo>
                  <a:lnTo>
                    <a:pt x="12538" y="1102"/>
                  </a:lnTo>
                  <a:cubicBezTo>
                    <a:pt x="12813" y="970"/>
                    <a:pt x="13089" y="826"/>
                    <a:pt x="13089" y="551"/>
                  </a:cubicBezTo>
                  <a:cubicBezTo>
                    <a:pt x="13089" y="276"/>
                    <a:pt x="12813" y="143"/>
                    <a:pt x="125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45"/>
            <p:cNvSpPr/>
            <p:nvPr/>
          </p:nvSpPr>
          <p:spPr>
            <a:xfrm>
              <a:off x="4775775" y="3776025"/>
              <a:ext cx="327225" cy="27550"/>
            </a:xfrm>
            <a:custGeom>
              <a:rect b="b" l="l" r="r" t="t"/>
              <a:pathLst>
                <a:path extrusionOk="0" h="1102" w="13089">
                  <a:moveTo>
                    <a:pt x="5101" y="0"/>
                  </a:moveTo>
                  <a:cubicBezTo>
                    <a:pt x="3724" y="0"/>
                    <a:pt x="2479" y="0"/>
                    <a:pt x="1102" y="132"/>
                  </a:cubicBezTo>
                  <a:lnTo>
                    <a:pt x="419" y="132"/>
                  </a:lnTo>
                  <a:cubicBezTo>
                    <a:pt x="276" y="132"/>
                    <a:pt x="0" y="276"/>
                    <a:pt x="0" y="551"/>
                  </a:cubicBezTo>
                  <a:cubicBezTo>
                    <a:pt x="144" y="683"/>
                    <a:pt x="276" y="827"/>
                    <a:pt x="419" y="827"/>
                  </a:cubicBezTo>
                  <a:cubicBezTo>
                    <a:pt x="419" y="959"/>
                    <a:pt x="694" y="959"/>
                    <a:pt x="694" y="959"/>
                  </a:cubicBezTo>
                  <a:cubicBezTo>
                    <a:pt x="1245" y="959"/>
                    <a:pt x="1653" y="1102"/>
                    <a:pt x="2072" y="1102"/>
                  </a:cubicBezTo>
                  <a:lnTo>
                    <a:pt x="12538" y="1102"/>
                  </a:lnTo>
                  <a:cubicBezTo>
                    <a:pt x="12813" y="959"/>
                    <a:pt x="13089" y="827"/>
                    <a:pt x="13089" y="551"/>
                  </a:cubicBezTo>
                  <a:cubicBezTo>
                    <a:pt x="13089" y="276"/>
                    <a:pt x="12813" y="132"/>
                    <a:pt x="125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45"/>
            <p:cNvSpPr/>
            <p:nvPr/>
          </p:nvSpPr>
          <p:spPr>
            <a:xfrm>
              <a:off x="4775775" y="3923925"/>
              <a:ext cx="327225" cy="27575"/>
            </a:xfrm>
            <a:custGeom>
              <a:rect b="b" l="l" r="r" t="t"/>
              <a:pathLst>
                <a:path extrusionOk="0" h="1103" w="13089">
                  <a:moveTo>
                    <a:pt x="5101" y="0"/>
                  </a:moveTo>
                  <a:cubicBezTo>
                    <a:pt x="3724" y="0"/>
                    <a:pt x="2479" y="0"/>
                    <a:pt x="1102" y="144"/>
                  </a:cubicBezTo>
                  <a:lnTo>
                    <a:pt x="419" y="144"/>
                  </a:lnTo>
                  <a:cubicBezTo>
                    <a:pt x="276" y="144"/>
                    <a:pt x="0" y="276"/>
                    <a:pt x="0" y="551"/>
                  </a:cubicBezTo>
                  <a:lnTo>
                    <a:pt x="419" y="970"/>
                  </a:lnTo>
                  <a:lnTo>
                    <a:pt x="694" y="970"/>
                  </a:lnTo>
                  <a:cubicBezTo>
                    <a:pt x="1245" y="970"/>
                    <a:pt x="1653" y="1102"/>
                    <a:pt x="2072" y="1102"/>
                  </a:cubicBezTo>
                  <a:lnTo>
                    <a:pt x="12538" y="1102"/>
                  </a:lnTo>
                  <a:cubicBezTo>
                    <a:pt x="12813" y="970"/>
                    <a:pt x="13089" y="827"/>
                    <a:pt x="13089" y="551"/>
                  </a:cubicBezTo>
                  <a:cubicBezTo>
                    <a:pt x="13089" y="276"/>
                    <a:pt x="12813" y="144"/>
                    <a:pt x="125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45"/>
            <p:cNvSpPr/>
            <p:nvPr/>
          </p:nvSpPr>
          <p:spPr>
            <a:xfrm>
              <a:off x="4775775" y="4072100"/>
              <a:ext cx="327225" cy="27575"/>
            </a:xfrm>
            <a:custGeom>
              <a:rect b="b" l="l" r="r" t="t"/>
              <a:pathLst>
                <a:path extrusionOk="0" h="1103" w="13089">
                  <a:moveTo>
                    <a:pt x="5101" y="1"/>
                  </a:moveTo>
                  <a:cubicBezTo>
                    <a:pt x="3724" y="1"/>
                    <a:pt x="2479" y="1"/>
                    <a:pt x="1102" y="133"/>
                  </a:cubicBezTo>
                  <a:lnTo>
                    <a:pt x="419" y="133"/>
                  </a:lnTo>
                  <a:cubicBezTo>
                    <a:pt x="276" y="133"/>
                    <a:pt x="0" y="276"/>
                    <a:pt x="0" y="551"/>
                  </a:cubicBezTo>
                  <a:lnTo>
                    <a:pt x="419" y="959"/>
                  </a:lnTo>
                  <a:lnTo>
                    <a:pt x="694" y="959"/>
                  </a:lnTo>
                  <a:cubicBezTo>
                    <a:pt x="1245" y="959"/>
                    <a:pt x="1653" y="1102"/>
                    <a:pt x="2072" y="1102"/>
                  </a:cubicBezTo>
                  <a:lnTo>
                    <a:pt x="12538" y="1102"/>
                  </a:lnTo>
                  <a:cubicBezTo>
                    <a:pt x="12813" y="959"/>
                    <a:pt x="13089" y="827"/>
                    <a:pt x="13089" y="551"/>
                  </a:cubicBezTo>
                  <a:cubicBezTo>
                    <a:pt x="13089" y="276"/>
                    <a:pt x="12813" y="133"/>
                    <a:pt x="125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45"/>
            <p:cNvSpPr/>
            <p:nvPr/>
          </p:nvSpPr>
          <p:spPr>
            <a:xfrm>
              <a:off x="4775775" y="4220000"/>
              <a:ext cx="327225" cy="27575"/>
            </a:xfrm>
            <a:custGeom>
              <a:rect b="b" l="l" r="r" t="t"/>
              <a:pathLst>
                <a:path extrusionOk="0" h="1103" w="13089">
                  <a:moveTo>
                    <a:pt x="5101" y="1"/>
                  </a:moveTo>
                  <a:cubicBezTo>
                    <a:pt x="3724" y="1"/>
                    <a:pt x="2479" y="1"/>
                    <a:pt x="1102" y="144"/>
                  </a:cubicBezTo>
                  <a:lnTo>
                    <a:pt x="419" y="144"/>
                  </a:lnTo>
                  <a:cubicBezTo>
                    <a:pt x="276" y="144"/>
                    <a:pt x="0" y="276"/>
                    <a:pt x="0" y="552"/>
                  </a:cubicBezTo>
                  <a:lnTo>
                    <a:pt x="419" y="970"/>
                  </a:lnTo>
                  <a:lnTo>
                    <a:pt x="694" y="970"/>
                  </a:lnTo>
                  <a:cubicBezTo>
                    <a:pt x="1245" y="970"/>
                    <a:pt x="1653" y="1102"/>
                    <a:pt x="2072" y="1102"/>
                  </a:cubicBezTo>
                  <a:lnTo>
                    <a:pt x="12538" y="1102"/>
                  </a:lnTo>
                  <a:cubicBezTo>
                    <a:pt x="12813" y="970"/>
                    <a:pt x="13089" y="827"/>
                    <a:pt x="13089" y="552"/>
                  </a:cubicBezTo>
                  <a:cubicBezTo>
                    <a:pt x="13089" y="276"/>
                    <a:pt x="12813" y="144"/>
                    <a:pt x="125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45"/>
            <p:cNvSpPr/>
            <p:nvPr/>
          </p:nvSpPr>
          <p:spPr>
            <a:xfrm>
              <a:off x="4775775" y="4368175"/>
              <a:ext cx="327225" cy="27575"/>
            </a:xfrm>
            <a:custGeom>
              <a:rect b="b" l="l" r="r" t="t"/>
              <a:pathLst>
                <a:path extrusionOk="0" h="1103" w="13089">
                  <a:moveTo>
                    <a:pt x="5101" y="1"/>
                  </a:moveTo>
                  <a:cubicBezTo>
                    <a:pt x="3724" y="1"/>
                    <a:pt x="2479" y="1"/>
                    <a:pt x="1102" y="133"/>
                  </a:cubicBezTo>
                  <a:lnTo>
                    <a:pt x="419" y="133"/>
                  </a:lnTo>
                  <a:cubicBezTo>
                    <a:pt x="276" y="276"/>
                    <a:pt x="0" y="276"/>
                    <a:pt x="0" y="552"/>
                  </a:cubicBezTo>
                  <a:lnTo>
                    <a:pt x="419" y="959"/>
                  </a:lnTo>
                  <a:lnTo>
                    <a:pt x="694" y="959"/>
                  </a:lnTo>
                  <a:cubicBezTo>
                    <a:pt x="1245" y="959"/>
                    <a:pt x="1653" y="1103"/>
                    <a:pt x="2072" y="1103"/>
                  </a:cubicBezTo>
                  <a:lnTo>
                    <a:pt x="12538" y="1103"/>
                  </a:lnTo>
                  <a:cubicBezTo>
                    <a:pt x="12813" y="959"/>
                    <a:pt x="13089" y="827"/>
                    <a:pt x="13089" y="552"/>
                  </a:cubicBezTo>
                  <a:cubicBezTo>
                    <a:pt x="13089" y="276"/>
                    <a:pt x="12813" y="133"/>
                    <a:pt x="125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45"/>
            <p:cNvSpPr/>
            <p:nvPr/>
          </p:nvSpPr>
          <p:spPr>
            <a:xfrm>
              <a:off x="4775775" y="4516100"/>
              <a:ext cx="327225" cy="27550"/>
            </a:xfrm>
            <a:custGeom>
              <a:rect b="b" l="l" r="r" t="t"/>
              <a:pathLst>
                <a:path extrusionOk="0" h="1102" w="13089">
                  <a:moveTo>
                    <a:pt x="5101" y="0"/>
                  </a:moveTo>
                  <a:cubicBezTo>
                    <a:pt x="3724" y="0"/>
                    <a:pt x="2479" y="0"/>
                    <a:pt x="1102" y="143"/>
                  </a:cubicBezTo>
                  <a:lnTo>
                    <a:pt x="419" y="143"/>
                  </a:lnTo>
                  <a:cubicBezTo>
                    <a:pt x="276" y="275"/>
                    <a:pt x="0" y="275"/>
                    <a:pt x="0" y="551"/>
                  </a:cubicBezTo>
                  <a:lnTo>
                    <a:pt x="419" y="970"/>
                  </a:lnTo>
                  <a:lnTo>
                    <a:pt x="694" y="970"/>
                  </a:lnTo>
                  <a:cubicBezTo>
                    <a:pt x="1245" y="970"/>
                    <a:pt x="1653" y="1102"/>
                    <a:pt x="2072" y="1102"/>
                  </a:cubicBezTo>
                  <a:lnTo>
                    <a:pt x="12538" y="1102"/>
                  </a:lnTo>
                  <a:cubicBezTo>
                    <a:pt x="12813" y="970"/>
                    <a:pt x="13089" y="826"/>
                    <a:pt x="13089" y="551"/>
                  </a:cubicBezTo>
                  <a:cubicBezTo>
                    <a:pt x="13089" y="275"/>
                    <a:pt x="12813" y="143"/>
                    <a:pt x="125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45"/>
            <p:cNvSpPr/>
            <p:nvPr/>
          </p:nvSpPr>
          <p:spPr>
            <a:xfrm>
              <a:off x="4775775" y="4664275"/>
              <a:ext cx="327225" cy="27550"/>
            </a:xfrm>
            <a:custGeom>
              <a:rect b="b" l="l" r="r" t="t"/>
              <a:pathLst>
                <a:path extrusionOk="0" h="1102" w="13089">
                  <a:moveTo>
                    <a:pt x="5101" y="0"/>
                  </a:moveTo>
                  <a:cubicBezTo>
                    <a:pt x="3724" y="0"/>
                    <a:pt x="2479" y="0"/>
                    <a:pt x="1102" y="132"/>
                  </a:cubicBezTo>
                  <a:lnTo>
                    <a:pt x="419" y="132"/>
                  </a:lnTo>
                  <a:cubicBezTo>
                    <a:pt x="276" y="276"/>
                    <a:pt x="0" y="276"/>
                    <a:pt x="0" y="551"/>
                  </a:cubicBezTo>
                  <a:lnTo>
                    <a:pt x="419" y="959"/>
                  </a:lnTo>
                  <a:lnTo>
                    <a:pt x="694" y="959"/>
                  </a:lnTo>
                  <a:cubicBezTo>
                    <a:pt x="1245" y="959"/>
                    <a:pt x="1653" y="1102"/>
                    <a:pt x="2072" y="1102"/>
                  </a:cubicBezTo>
                  <a:lnTo>
                    <a:pt x="12538" y="1102"/>
                  </a:lnTo>
                  <a:cubicBezTo>
                    <a:pt x="12813" y="959"/>
                    <a:pt x="13089" y="826"/>
                    <a:pt x="13089" y="551"/>
                  </a:cubicBezTo>
                  <a:cubicBezTo>
                    <a:pt x="13089" y="276"/>
                    <a:pt x="12813" y="132"/>
                    <a:pt x="125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45"/>
            <p:cNvSpPr/>
            <p:nvPr/>
          </p:nvSpPr>
          <p:spPr>
            <a:xfrm>
              <a:off x="4775775" y="4812175"/>
              <a:ext cx="327225" cy="27550"/>
            </a:xfrm>
            <a:custGeom>
              <a:rect b="b" l="l" r="r" t="t"/>
              <a:pathLst>
                <a:path extrusionOk="0" h="1102" w="13089">
                  <a:moveTo>
                    <a:pt x="5101" y="0"/>
                  </a:moveTo>
                  <a:cubicBezTo>
                    <a:pt x="3724" y="0"/>
                    <a:pt x="2479" y="0"/>
                    <a:pt x="1102" y="144"/>
                  </a:cubicBezTo>
                  <a:lnTo>
                    <a:pt x="419" y="144"/>
                  </a:lnTo>
                  <a:cubicBezTo>
                    <a:pt x="276" y="276"/>
                    <a:pt x="0" y="276"/>
                    <a:pt x="0" y="551"/>
                  </a:cubicBezTo>
                  <a:lnTo>
                    <a:pt x="419" y="970"/>
                  </a:lnTo>
                  <a:lnTo>
                    <a:pt x="694" y="970"/>
                  </a:lnTo>
                  <a:cubicBezTo>
                    <a:pt x="1245" y="970"/>
                    <a:pt x="1653" y="1102"/>
                    <a:pt x="2072" y="1102"/>
                  </a:cubicBezTo>
                  <a:lnTo>
                    <a:pt x="12538" y="1102"/>
                  </a:lnTo>
                  <a:cubicBezTo>
                    <a:pt x="12813" y="970"/>
                    <a:pt x="13089" y="827"/>
                    <a:pt x="13089" y="551"/>
                  </a:cubicBezTo>
                  <a:cubicBezTo>
                    <a:pt x="13089" y="276"/>
                    <a:pt x="12813" y="144"/>
                    <a:pt x="125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45"/>
            <p:cNvSpPr/>
            <p:nvPr/>
          </p:nvSpPr>
          <p:spPr>
            <a:xfrm>
              <a:off x="4775775" y="4960350"/>
              <a:ext cx="327225" cy="27575"/>
            </a:xfrm>
            <a:custGeom>
              <a:rect b="b" l="l" r="r" t="t"/>
              <a:pathLst>
                <a:path extrusionOk="0" h="1103" w="13089">
                  <a:moveTo>
                    <a:pt x="5101" y="0"/>
                  </a:moveTo>
                  <a:cubicBezTo>
                    <a:pt x="3724" y="0"/>
                    <a:pt x="2479" y="0"/>
                    <a:pt x="1102" y="133"/>
                  </a:cubicBezTo>
                  <a:lnTo>
                    <a:pt x="419" y="133"/>
                  </a:lnTo>
                  <a:cubicBezTo>
                    <a:pt x="276" y="276"/>
                    <a:pt x="0" y="276"/>
                    <a:pt x="0" y="551"/>
                  </a:cubicBezTo>
                  <a:lnTo>
                    <a:pt x="419" y="959"/>
                  </a:lnTo>
                  <a:lnTo>
                    <a:pt x="694" y="959"/>
                  </a:lnTo>
                  <a:cubicBezTo>
                    <a:pt x="1245" y="1102"/>
                    <a:pt x="1653" y="1102"/>
                    <a:pt x="2072" y="1102"/>
                  </a:cubicBezTo>
                  <a:lnTo>
                    <a:pt x="12538" y="1102"/>
                  </a:lnTo>
                  <a:cubicBezTo>
                    <a:pt x="12813" y="959"/>
                    <a:pt x="13089" y="827"/>
                    <a:pt x="13089" y="551"/>
                  </a:cubicBezTo>
                  <a:cubicBezTo>
                    <a:pt x="13089" y="276"/>
                    <a:pt x="12813" y="133"/>
                    <a:pt x="125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45"/>
            <p:cNvSpPr/>
            <p:nvPr/>
          </p:nvSpPr>
          <p:spPr>
            <a:xfrm>
              <a:off x="3409100" y="632600"/>
              <a:ext cx="1267000" cy="4443625"/>
            </a:xfrm>
            <a:custGeom>
              <a:rect b="b" l="l" r="r" t="t"/>
              <a:pathLst>
                <a:path extrusionOk="0" h="177745" w="50680">
                  <a:moveTo>
                    <a:pt x="24514" y="22034"/>
                  </a:moveTo>
                  <a:cubicBezTo>
                    <a:pt x="24646" y="22728"/>
                    <a:pt x="24514" y="23411"/>
                    <a:pt x="24646" y="24105"/>
                  </a:cubicBezTo>
                  <a:lnTo>
                    <a:pt x="24646" y="26165"/>
                  </a:lnTo>
                  <a:cubicBezTo>
                    <a:pt x="24370" y="26309"/>
                    <a:pt x="24238" y="26309"/>
                    <a:pt x="23963" y="26309"/>
                  </a:cubicBezTo>
                  <a:lnTo>
                    <a:pt x="22442" y="26309"/>
                  </a:lnTo>
                  <a:cubicBezTo>
                    <a:pt x="16383" y="26309"/>
                    <a:pt x="10324" y="26441"/>
                    <a:pt x="4264" y="26441"/>
                  </a:cubicBezTo>
                  <a:lnTo>
                    <a:pt x="3713" y="26441"/>
                  </a:lnTo>
                  <a:cubicBezTo>
                    <a:pt x="3581" y="25207"/>
                    <a:pt x="3581" y="22728"/>
                    <a:pt x="3713" y="22034"/>
                  </a:cubicBezTo>
                  <a:close/>
                  <a:moveTo>
                    <a:pt x="1653" y="27410"/>
                  </a:moveTo>
                  <a:cubicBezTo>
                    <a:pt x="10048" y="27410"/>
                    <a:pt x="18454" y="27543"/>
                    <a:pt x="26849" y="27543"/>
                  </a:cubicBezTo>
                  <a:lnTo>
                    <a:pt x="27125" y="27543"/>
                  </a:lnTo>
                  <a:cubicBezTo>
                    <a:pt x="27125" y="27686"/>
                    <a:pt x="27125" y="27686"/>
                    <a:pt x="27268" y="27686"/>
                  </a:cubicBezTo>
                  <a:lnTo>
                    <a:pt x="27268" y="28237"/>
                  </a:lnTo>
                  <a:lnTo>
                    <a:pt x="27268" y="58533"/>
                  </a:lnTo>
                  <a:lnTo>
                    <a:pt x="27268" y="63767"/>
                  </a:lnTo>
                  <a:lnTo>
                    <a:pt x="27268" y="64042"/>
                  </a:lnTo>
                  <a:cubicBezTo>
                    <a:pt x="27125" y="64868"/>
                    <a:pt x="27543" y="65419"/>
                    <a:pt x="28226" y="65827"/>
                  </a:cubicBezTo>
                  <a:cubicBezTo>
                    <a:pt x="29328" y="66378"/>
                    <a:pt x="30298" y="66928"/>
                    <a:pt x="31256" y="67479"/>
                  </a:cubicBezTo>
                  <a:cubicBezTo>
                    <a:pt x="37183" y="70509"/>
                    <a:pt x="42967" y="73539"/>
                    <a:pt x="48883" y="76436"/>
                  </a:cubicBezTo>
                  <a:cubicBezTo>
                    <a:pt x="49027" y="76568"/>
                    <a:pt x="49159" y="76712"/>
                    <a:pt x="49302" y="76712"/>
                  </a:cubicBezTo>
                  <a:cubicBezTo>
                    <a:pt x="49302" y="76844"/>
                    <a:pt x="49434" y="76844"/>
                    <a:pt x="49434" y="76844"/>
                  </a:cubicBezTo>
                  <a:lnTo>
                    <a:pt x="49434" y="76987"/>
                  </a:lnTo>
                  <a:lnTo>
                    <a:pt x="49434" y="77395"/>
                  </a:lnTo>
                  <a:lnTo>
                    <a:pt x="49434" y="175997"/>
                  </a:lnTo>
                  <a:cubicBezTo>
                    <a:pt x="49434" y="176140"/>
                    <a:pt x="49302" y="176140"/>
                    <a:pt x="49302" y="176140"/>
                  </a:cubicBezTo>
                  <a:cubicBezTo>
                    <a:pt x="49167" y="176275"/>
                    <a:pt x="49032" y="176310"/>
                    <a:pt x="48880" y="176310"/>
                  </a:cubicBezTo>
                  <a:cubicBezTo>
                    <a:pt x="48722" y="176310"/>
                    <a:pt x="48546" y="176272"/>
                    <a:pt x="48333" y="176272"/>
                  </a:cubicBezTo>
                  <a:lnTo>
                    <a:pt x="35112" y="176272"/>
                  </a:lnTo>
                  <a:cubicBezTo>
                    <a:pt x="24921" y="176272"/>
                    <a:pt x="14730" y="176416"/>
                    <a:pt x="4407" y="176416"/>
                  </a:cubicBezTo>
                  <a:lnTo>
                    <a:pt x="1235" y="176416"/>
                  </a:lnTo>
                  <a:cubicBezTo>
                    <a:pt x="1378" y="126971"/>
                    <a:pt x="1378" y="77538"/>
                    <a:pt x="1235" y="28237"/>
                  </a:cubicBezTo>
                  <a:cubicBezTo>
                    <a:pt x="1235" y="27961"/>
                    <a:pt x="1378" y="27686"/>
                    <a:pt x="1378" y="27543"/>
                  </a:cubicBezTo>
                  <a:cubicBezTo>
                    <a:pt x="1510" y="27543"/>
                    <a:pt x="1510" y="27410"/>
                    <a:pt x="1510" y="27410"/>
                  </a:cubicBezTo>
                  <a:close/>
                  <a:moveTo>
                    <a:pt x="19831" y="0"/>
                  </a:moveTo>
                  <a:cubicBezTo>
                    <a:pt x="19556" y="0"/>
                    <a:pt x="19413" y="143"/>
                    <a:pt x="19281" y="419"/>
                  </a:cubicBezTo>
                  <a:cubicBezTo>
                    <a:pt x="19281" y="694"/>
                    <a:pt x="19137" y="1102"/>
                    <a:pt x="19137" y="1520"/>
                  </a:cubicBezTo>
                  <a:cubicBezTo>
                    <a:pt x="19137" y="7855"/>
                    <a:pt x="19281" y="14190"/>
                    <a:pt x="19281" y="20381"/>
                  </a:cubicBezTo>
                  <a:cubicBezTo>
                    <a:pt x="19281" y="20657"/>
                    <a:pt x="19137" y="20800"/>
                    <a:pt x="19137" y="21076"/>
                  </a:cubicBezTo>
                  <a:lnTo>
                    <a:pt x="5366" y="21076"/>
                  </a:lnTo>
                  <a:cubicBezTo>
                    <a:pt x="4815" y="21076"/>
                    <a:pt x="4407" y="21076"/>
                    <a:pt x="3857" y="21208"/>
                  </a:cubicBezTo>
                  <a:cubicBezTo>
                    <a:pt x="3306" y="21208"/>
                    <a:pt x="2887" y="21626"/>
                    <a:pt x="2755" y="22177"/>
                  </a:cubicBezTo>
                  <a:lnTo>
                    <a:pt x="2755" y="23004"/>
                  </a:lnTo>
                  <a:lnTo>
                    <a:pt x="2755" y="25758"/>
                  </a:lnTo>
                  <a:cubicBezTo>
                    <a:pt x="2755" y="26033"/>
                    <a:pt x="2612" y="26165"/>
                    <a:pt x="2612" y="26441"/>
                  </a:cubicBezTo>
                  <a:cubicBezTo>
                    <a:pt x="2244" y="26441"/>
                    <a:pt x="1877" y="26505"/>
                    <a:pt x="1471" y="26505"/>
                  </a:cubicBezTo>
                  <a:cubicBezTo>
                    <a:pt x="1268" y="26505"/>
                    <a:pt x="1055" y="26489"/>
                    <a:pt x="827" y="26441"/>
                  </a:cubicBezTo>
                  <a:cubicBezTo>
                    <a:pt x="552" y="26441"/>
                    <a:pt x="276" y="26584"/>
                    <a:pt x="133" y="26860"/>
                  </a:cubicBezTo>
                  <a:lnTo>
                    <a:pt x="133" y="27961"/>
                  </a:lnTo>
                  <a:cubicBezTo>
                    <a:pt x="133" y="45588"/>
                    <a:pt x="1" y="63216"/>
                    <a:pt x="1" y="80843"/>
                  </a:cubicBezTo>
                  <a:cubicBezTo>
                    <a:pt x="1" y="101224"/>
                    <a:pt x="133" y="121606"/>
                    <a:pt x="133" y="142120"/>
                  </a:cubicBezTo>
                  <a:lnTo>
                    <a:pt x="133" y="173243"/>
                  </a:lnTo>
                  <a:cubicBezTo>
                    <a:pt x="133" y="174344"/>
                    <a:pt x="133" y="175446"/>
                    <a:pt x="276" y="176548"/>
                  </a:cubicBezTo>
                  <a:cubicBezTo>
                    <a:pt x="276" y="176823"/>
                    <a:pt x="276" y="177099"/>
                    <a:pt x="408" y="177517"/>
                  </a:cubicBezTo>
                  <a:cubicBezTo>
                    <a:pt x="408" y="177677"/>
                    <a:pt x="501" y="177744"/>
                    <a:pt x="633" y="177744"/>
                  </a:cubicBezTo>
                  <a:cubicBezTo>
                    <a:pt x="728" y="177744"/>
                    <a:pt x="844" y="177709"/>
                    <a:pt x="959" y="177649"/>
                  </a:cubicBezTo>
                  <a:cubicBezTo>
                    <a:pt x="1235" y="177374"/>
                    <a:pt x="1510" y="177374"/>
                    <a:pt x="1785" y="177374"/>
                  </a:cubicBezTo>
                  <a:lnTo>
                    <a:pt x="48057" y="177374"/>
                  </a:lnTo>
                  <a:cubicBezTo>
                    <a:pt x="48608" y="177374"/>
                    <a:pt x="49302" y="177374"/>
                    <a:pt x="49853" y="177649"/>
                  </a:cubicBezTo>
                  <a:cubicBezTo>
                    <a:pt x="49927" y="177676"/>
                    <a:pt x="49997" y="177688"/>
                    <a:pt x="50062" y="177688"/>
                  </a:cubicBezTo>
                  <a:cubicBezTo>
                    <a:pt x="50356" y="177688"/>
                    <a:pt x="50562" y="177441"/>
                    <a:pt x="50679" y="177099"/>
                  </a:cubicBezTo>
                  <a:lnTo>
                    <a:pt x="50679" y="176272"/>
                  </a:lnTo>
                  <a:lnTo>
                    <a:pt x="50679" y="171182"/>
                  </a:lnTo>
                  <a:lnTo>
                    <a:pt x="50679" y="91166"/>
                  </a:lnTo>
                  <a:lnTo>
                    <a:pt x="50679" y="77262"/>
                  </a:lnTo>
                  <a:cubicBezTo>
                    <a:pt x="50679" y="76844"/>
                    <a:pt x="50536" y="76568"/>
                    <a:pt x="50536" y="76161"/>
                  </a:cubicBezTo>
                  <a:cubicBezTo>
                    <a:pt x="50536" y="75885"/>
                    <a:pt x="50404" y="75742"/>
                    <a:pt x="50128" y="75742"/>
                  </a:cubicBezTo>
                  <a:cubicBezTo>
                    <a:pt x="49710" y="75610"/>
                    <a:pt x="49302" y="75334"/>
                    <a:pt x="48883" y="75191"/>
                  </a:cubicBezTo>
                  <a:cubicBezTo>
                    <a:pt x="42273" y="71754"/>
                    <a:pt x="35531" y="68306"/>
                    <a:pt x="28777" y="64868"/>
                  </a:cubicBezTo>
                  <a:cubicBezTo>
                    <a:pt x="28645" y="64868"/>
                    <a:pt x="28645" y="64725"/>
                    <a:pt x="28370" y="64593"/>
                  </a:cubicBezTo>
                  <a:lnTo>
                    <a:pt x="28370" y="63623"/>
                  </a:lnTo>
                  <a:lnTo>
                    <a:pt x="28370" y="51923"/>
                  </a:lnTo>
                  <a:lnTo>
                    <a:pt x="28370" y="29195"/>
                  </a:lnTo>
                  <a:lnTo>
                    <a:pt x="28370" y="27410"/>
                  </a:lnTo>
                  <a:cubicBezTo>
                    <a:pt x="28370" y="26584"/>
                    <a:pt x="28226" y="26441"/>
                    <a:pt x="27400" y="26441"/>
                  </a:cubicBezTo>
                  <a:cubicBezTo>
                    <a:pt x="27125" y="26309"/>
                    <a:pt x="26849" y="26309"/>
                    <a:pt x="26574" y="26309"/>
                  </a:cubicBezTo>
                  <a:cubicBezTo>
                    <a:pt x="26439" y="26309"/>
                    <a:pt x="26272" y="26340"/>
                    <a:pt x="26088" y="26340"/>
                  </a:cubicBezTo>
                  <a:cubicBezTo>
                    <a:pt x="25896" y="26340"/>
                    <a:pt x="25686" y="26306"/>
                    <a:pt x="25472" y="26165"/>
                  </a:cubicBezTo>
                  <a:lnTo>
                    <a:pt x="25472" y="25339"/>
                  </a:lnTo>
                  <a:lnTo>
                    <a:pt x="25472" y="22585"/>
                  </a:lnTo>
                  <a:cubicBezTo>
                    <a:pt x="25472" y="22177"/>
                    <a:pt x="25472" y="21902"/>
                    <a:pt x="25340" y="21626"/>
                  </a:cubicBezTo>
                  <a:cubicBezTo>
                    <a:pt x="25340" y="21351"/>
                    <a:pt x="25197" y="21208"/>
                    <a:pt x="24921" y="21208"/>
                  </a:cubicBezTo>
                  <a:cubicBezTo>
                    <a:pt x="24789" y="21076"/>
                    <a:pt x="24514" y="21076"/>
                    <a:pt x="24238" y="21076"/>
                  </a:cubicBezTo>
                  <a:lnTo>
                    <a:pt x="21065" y="21076"/>
                  </a:lnTo>
                  <a:cubicBezTo>
                    <a:pt x="20790" y="21076"/>
                    <a:pt x="20514" y="21076"/>
                    <a:pt x="20239" y="20932"/>
                  </a:cubicBezTo>
                  <a:lnTo>
                    <a:pt x="20239" y="20249"/>
                  </a:lnTo>
                  <a:lnTo>
                    <a:pt x="20239" y="17903"/>
                  </a:lnTo>
                  <a:lnTo>
                    <a:pt x="20239" y="3856"/>
                  </a:lnTo>
                  <a:lnTo>
                    <a:pt x="20239" y="1520"/>
                  </a:lnTo>
                  <a:cubicBezTo>
                    <a:pt x="20239" y="1102"/>
                    <a:pt x="20239" y="694"/>
                    <a:pt x="20107" y="419"/>
                  </a:cubicBezTo>
                  <a:cubicBezTo>
                    <a:pt x="20107" y="275"/>
                    <a:pt x="19964" y="143"/>
                    <a:pt x="198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45"/>
            <p:cNvSpPr/>
            <p:nvPr/>
          </p:nvSpPr>
          <p:spPr>
            <a:xfrm>
              <a:off x="3439950" y="1317850"/>
              <a:ext cx="1205025" cy="3725150"/>
            </a:xfrm>
            <a:custGeom>
              <a:rect b="b" l="l" r="r" t="t"/>
              <a:pathLst>
                <a:path extrusionOk="0" h="149006" w="48201">
                  <a:moveTo>
                    <a:pt x="276" y="0"/>
                  </a:moveTo>
                  <a:cubicBezTo>
                    <a:pt x="276" y="0"/>
                    <a:pt x="276" y="133"/>
                    <a:pt x="144" y="133"/>
                  </a:cubicBezTo>
                  <a:cubicBezTo>
                    <a:pt x="144" y="276"/>
                    <a:pt x="1" y="551"/>
                    <a:pt x="1" y="827"/>
                  </a:cubicBezTo>
                  <a:cubicBezTo>
                    <a:pt x="144" y="50128"/>
                    <a:pt x="144" y="99561"/>
                    <a:pt x="1" y="149006"/>
                  </a:cubicBezTo>
                  <a:lnTo>
                    <a:pt x="3173" y="149006"/>
                  </a:lnTo>
                  <a:cubicBezTo>
                    <a:pt x="13496" y="149006"/>
                    <a:pt x="23687" y="148862"/>
                    <a:pt x="33878" y="148862"/>
                  </a:cubicBezTo>
                  <a:lnTo>
                    <a:pt x="47099" y="148862"/>
                  </a:lnTo>
                  <a:cubicBezTo>
                    <a:pt x="47312" y="148862"/>
                    <a:pt x="47488" y="148900"/>
                    <a:pt x="47646" y="148900"/>
                  </a:cubicBezTo>
                  <a:cubicBezTo>
                    <a:pt x="47798" y="148900"/>
                    <a:pt x="47933" y="148865"/>
                    <a:pt x="48068" y="148730"/>
                  </a:cubicBezTo>
                  <a:lnTo>
                    <a:pt x="48200" y="148587"/>
                  </a:lnTo>
                  <a:lnTo>
                    <a:pt x="48200" y="49985"/>
                  </a:lnTo>
                  <a:lnTo>
                    <a:pt x="48200" y="49577"/>
                  </a:lnTo>
                  <a:lnTo>
                    <a:pt x="48200" y="49434"/>
                  </a:lnTo>
                  <a:cubicBezTo>
                    <a:pt x="48200" y="49434"/>
                    <a:pt x="48068" y="49434"/>
                    <a:pt x="48068" y="49302"/>
                  </a:cubicBezTo>
                  <a:cubicBezTo>
                    <a:pt x="47925" y="49302"/>
                    <a:pt x="47793" y="49158"/>
                    <a:pt x="47649" y="49026"/>
                  </a:cubicBezTo>
                  <a:cubicBezTo>
                    <a:pt x="41733" y="46129"/>
                    <a:pt x="35949" y="43099"/>
                    <a:pt x="30022" y="40069"/>
                  </a:cubicBezTo>
                  <a:cubicBezTo>
                    <a:pt x="29064" y="39518"/>
                    <a:pt x="28094" y="38968"/>
                    <a:pt x="26992" y="38417"/>
                  </a:cubicBezTo>
                  <a:cubicBezTo>
                    <a:pt x="26309" y="38009"/>
                    <a:pt x="25891" y="37458"/>
                    <a:pt x="26034" y="36632"/>
                  </a:cubicBezTo>
                  <a:lnTo>
                    <a:pt x="26034" y="36357"/>
                  </a:lnTo>
                  <a:lnTo>
                    <a:pt x="26034" y="31123"/>
                  </a:lnTo>
                  <a:lnTo>
                    <a:pt x="26034" y="827"/>
                  </a:lnTo>
                  <a:lnTo>
                    <a:pt x="26034" y="276"/>
                  </a:lnTo>
                  <a:cubicBezTo>
                    <a:pt x="25891" y="276"/>
                    <a:pt x="25891" y="276"/>
                    <a:pt x="25891" y="133"/>
                  </a:cubicBezTo>
                  <a:lnTo>
                    <a:pt x="25615" y="133"/>
                  </a:lnTo>
                  <a:cubicBezTo>
                    <a:pt x="17220" y="133"/>
                    <a:pt x="8814" y="0"/>
                    <a:pt x="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45"/>
            <p:cNvSpPr/>
            <p:nvPr/>
          </p:nvSpPr>
          <p:spPr>
            <a:xfrm>
              <a:off x="3498625" y="1183450"/>
              <a:ext cx="526625" cy="110175"/>
            </a:xfrm>
            <a:custGeom>
              <a:rect b="b" l="l" r="r" t="t"/>
              <a:pathLst>
                <a:path extrusionOk="0" h="4407" w="21065">
                  <a:moveTo>
                    <a:pt x="132" y="0"/>
                  </a:moveTo>
                  <a:cubicBezTo>
                    <a:pt x="0" y="694"/>
                    <a:pt x="0" y="3173"/>
                    <a:pt x="132" y="4407"/>
                  </a:cubicBezTo>
                  <a:lnTo>
                    <a:pt x="683" y="4407"/>
                  </a:lnTo>
                  <a:cubicBezTo>
                    <a:pt x="6743" y="4407"/>
                    <a:pt x="12802" y="4275"/>
                    <a:pt x="18861" y="4275"/>
                  </a:cubicBezTo>
                  <a:lnTo>
                    <a:pt x="20382" y="4275"/>
                  </a:lnTo>
                  <a:cubicBezTo>
                    <a:pt x="20657" y="4275"/>
                    <a:pt x="20789" y="4275"/>
                    <a:pt x="21065" y="4131"/>
                  </a:cubicBezTo>
                  <a:lnTo>
                    <a:pt x="21065" y="2071"/>
                  </a:lnTo>
                  <a:cubicBezTo>
                    <a:pt x="20933" y="1377"/>
                    <a:pt x="21065" y="694"/>
                    <a:pt x="209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45"/>
            <p:cNvSpPr/>
            <p:nvPr/>
          </p:nvSpPr>
          <p:spPr>
            <a:xfrm>
              <a:off x="3529475" y="1407350"/>
              <a:ext cx="31150" cy="3542550"/>
            </a:xfrm>
            <a:custGeom>
              <a:rect b="b" l="l" r="r" t="t"/>
              <a:pathLst>
                <a:path extrusionOk="0" h="141702" w="1246">
                  <a:moveTo>
                    <a:pt x="694" y="1"/>
                  </a:moveTo>
                  <a:cubicBezTo>
                    <a:pt x="419" y="1"/>
                    <a:pt x="143" y="133"/>
                    <a:pt x="0" y="409"/>
                  </a:cubicBezTo>
                  <a:lnTo>
                    <a:pt x="0" y="959"/>
                  </a:lnTo>
                  <a:lnTo>
                    <a:pt x="0" y="2336"/>
                  </a:lnTo>
                  <a:lnTo>
                    <a:pt x="0" y="70785"/>
                  </a:lnTo>
                  <a:lnTo>
                    <a:pt x="0" y="118434"/>
                  </a:lnTo>
                  <a:cubicBezTo>
                    <a:pt x="0" y="125595"/>
                    <a:pt x="143" y="132888"/>
                    <a:pt x="143" y="140049"/>
                  </a:cubicBezTo>
                  <a:lnTo>
                    <a:pt x="143" y="141151"/>
                  </a:lnTo>
                  <a:cubicBezTo>
                    <a:pt x="276" y="141294"/>
                    <a:pt x="276" y="141426"/>
                    <a:pt x="276" y="141570"/>
                  </a:cubicBezTo>
                  <a:cubicBezTo>
                    <a:pt x="419" y="141702"/>
                    <a:pt x="551" y="141702"/>
                    <a:pt x="694" y="141702"/>
                  </a:cubicBezTo>
                  <a:lnTo>
                    <a:pt x="970" y="141570"/>
                  </a:lnTo>
                  <a:cubicBezTo>
                    <a:pt x="970" y="141294"/>
                    <a:pt x="1102" y="141019"/>
                    <a:pt x="1102" y="140743"/>
                  </a:cubicBezTo>
                  <a:lnTo>
                    <a:pt x="1102" y="135235"/>
                  </a:lnTo>
                  <a:cubicBezTo>
                    <a:pt x="1245" y="90616"/>
                    <a:pt x="1245" y="45854"/>
                    <a:pt x="1245" y="1235"/>
                  </a:cubicBezTo>
                  <a:cubicBezTo>
                    <a:pt x="1245" y="959"/>
                    <a:pt x="1245" y="684"/>
                    <a:pt x="1102" y="409"/>
                  </a:cubicBezTo>
                  <a:cubicBezTo>
                    <a:pt x="1102" y="133"/>
                    <a:pt x="826" y="1"/>
                    <a:pt x="6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45"/>
            <p:cNvSpPr/>
            <p:nvPr/>
          </p:nvSpPr>
          <p:spPr>
            <a:xfrm>
              <a:off x="3639625" y="1407350"/>
              <a:ext cx="27575" cy="3542550"/>
            </a:xfrm>
            <a:custGeom>
              <a:rect b="b" l="l" r="r" t="t"/>
              <a:pathLst>
                <a:path extrusionOk="0" h="141702" w="1103">
                  <a:moveTo>
                    <a:pt x="552" y="1"/>
                  </a:moveTo>
                  <a:cubicBezTo>
                    <a:pt x="420" y="1"/>
                    <a:pt x="144" y="133"/>
                    <a:pt x="1" y="409"/>
                  </a:cubicBezTo>
                  <a:lnTo>
                    <a:pt x="1" y="959"/>
                  </a:lnTo>
                  <a:lnTo>
                    <a:pt x="1" y="2336"/>
                  </a:lnTo>
                  <a:lnTo>
                    <a:pt x="1" y="70785"/>
                  </a:lnTo>
                  <a:lnTo>
                    <a:pt x="1" y="118434"/>
                  </a:lnTo>
                  <a:cubicBezTo>
                    <a:pt x="1" y="125595"/>
                    <a:pt x="1" y="132888"/>
                    <a:pt x="144" y="140049"/>
                  </a:cubicBezTo>
                  <a:lnTo>
                    <a:pt x="144" y="141151"/>
                  </a:lnTo>
                  <a:cubicBezTo>
                    <a:pt x="144" y="141294"/>
                    <a:pt x="144" y="141426"/>
                    <a:pt x="276" y="141570"/>
                  </a:cubicBezTo>
                  <a:cubicBezTo>
                    <a:pt x="276" y="141702"/>
                    <a:pt x="552" y="141702"/>
                    <a:pt x="552" y="141702"/>
                  </a:cubicBezTo>
                  <a:cubicBezTo>
                    <a:pt x="695" y="141702"/>
                    <a:pt x="827" y="141570"/>
                    <a:pt x="827" y="141570"/>
                  </a:cubicBezTo>
                  <a:cubicBezTo>
                    <a:pt x="970" y="141294"/>
                    <a:pt x="970" y="141019"/>
                    <a:pt x="970" y="140743"/>
                  </a:cubicBezTo>
                  <a:cubicBezTo>
                    <a:pt x="1103" y="138948"/>
                    <a:pt x="1103" y="137020"/>
                    <a:pt x="1103" y="135235"/>
                  </a:cubicBezTo>
                  <a:lnTo>
                    <a:pt x="1103" y="1235"/>
                  </a:lnTo>
                  <a:lnTo>
                    <a:pt x="1103" y="409"/>
                  </a:lnTo>
                  <a:cubicBezTo>
                    <a:pt x="1103" y="133"/>
                    <a:pt x="827" y="1"/>
                    <a:pt x="5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45"/>
            <p:cNvSpPr/>
            <p:nvPr/>
          </p:nvSpPr>
          <p:spPr>
            <a:xfrm>
              <a:off x="3746500" y="1407350"/>
              <a:ext cx="30875" cy="3542550"/>
            </a:xfrm>
            <a:custGeom>
              <a:rect b="b" l="l" r="r" t="t"/>
              <a:pathLst>
                <a:path extrusionOk="0" h="141702" w="1235">
                  <a:moveTo>
                    <a:pt x="684" y="1"/>
                  </a:moveTo>
                  <a:cubicBezTo>
                    <a:pt x="408" y="1"/>
                    <a:pt x="133" y="133"/>
                    <a:pt x="133" y="409"/>
                  </a:cubicBezTo>
                  <a:cubicBezTo>
                    <a:pt x="133" y="552"/>
                    <a:pt x="1" y="684"/>
                    <a:pt x="1" y="959"/>
                  </a:cubicBezTo>
                  <a:cubicBezTo>
                    <a:pt x="1" y="1378"/>
                    <a:pt x="133" y="1786"/>
                    <a:pt x="133" y="2336"/>
                  </a:cubicBezTo>
                  <a:lnTo>
                    <a:pt x="133" y="70785"/>
                  </a:lnTo>
                  <a:cubicBezTo>
                    <a:pt x="133" y="86617"/>
                    <a:pt x="1" y="102591"/>
                    <a:pt x="133" y="118434"/>
                  </a:cubicBezTo>
                  <a:lnTo>
                    <a:pt x="133" y="140049"/>
                  </a:lnTo>
                  <a:cubicBezTo>
                    <a:pt x="276" y="140325"/>
                    <a:pt x="276" y="140743"/>
                    <a:pt x="276" y="141151"/>
                  </a:cubicBezTo>
                  <a:cubicBezTo>
                    <a:pt x="276" y="141294"/>
                    <a:pt x="276" y="141426"/>
                    <a:pt x="408" y="141570"/>
                  </a:cubicBezTo>
                  <a:cubicBezTo>
                    <a:pt x="408" y="141702"/>
                    <a:pt x="551" y="141702"/>
                    <a:pt x="684" y="141702"/>
                  </a:cubicBezTo>
                  <a:cubicBezTo>
                    <a:pt x="827" y="141702"/>
                    <a:pt x="959" y="141570"/>
                    <a:pt x="959" y="141570"/>
                  </a:cubicBezTo>
                  <a:cubicBezTo>
                    <a:pt x="1102" y="141294"/>
                    <a:pt x="1102" y="141019"/>
                    <a:pt x="1102" y="140743"/>
                  </a:cubicBezTo>
                  <a:cubicBezTo>
                    <a:pt x="1102" y="138948"/>
                    <a:pt x="1234" y="137020"/>
                    <a:pt x="1234" y="135235"/>
                  </a:cubicBezTo>
                  <a:lnTo>
                    <a:pt x="1234" y="1235"/>
                  </a:lnTo>
                  <a:lnTo>
                    <a:pt x="1234" y="409"/>
                  </a:lnTo>
                  <a:cubicBezTo>
                    <a:pt x="1234" y="133"/>
                    <a:pt x="959" y="1"/>
                    <a:pt x="6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45"/>
            <p:cNvSpPr/>
            <p:nvPr/>
          </p:nvSpPr>
          <p:spPr>
            <a:xfrm>
              <a:off x="3856675" y="1407350"/>
              <a:ext cx="30875" cy="3542550"/>
            </a:xfrm>
            <a:custGeom>
              <a:rect b="b" l="l" r="r" t="t"/>
              <a:pathLst>
                <a:path extrusionOk="0" h="141702" w="1235">
                  <a:moveTo>
                    <a:pt x="683" y="1"/>
                  </a:moveTo>
                  <a:cubicBezTo>
                    <a:pt x="408" y="1"/>
                    <a:pt x="133" y="133"/>
                    <a:pt x="133" y="409"/>
                  </a:cubicBezTo>
                  <a:cubicBezTo>
                    <a:pt x="0" y="552"/>
                    <a:pt x="0" y="684"/>
                    <a:pt x="0" y="959"/>
                  </a:cubicBezTo>
                  <a:lnTo>
                    <a:pt x="0" y="2336"/>
                  </a:lnTo>
                  <a:lnTo>
                    <a:pt x="0" y="70785"/>
                  </a:lnTo>
                  <a:lnTo>
                    <a:pt x="0" y="118434"/>
                  </a:lnTo>
                  <a:cubicBezTo>
                    <a:pt x="0" y="125595"/>
                    <a:pt x="133" y="132888"/>
                    <a:pt x="133" y="140049"/>
                  </a:cubicBezTo>
                  <a:lnTo>
                    <a:pt x="133" y="141151"/>
                  </a:lnTo>
                  <a:cubicBezTo>
                    <a:pt x="276" y="141294"/>
                    <a:pt x="276" y="141426"/>
                    <a:pt x="276" y="141570"/>
                  </a:cubicBezTo>
                  <a:cubicBezTo>
                    <a:pt x="408" y="141702"/>
                    <a:pt x="551" y="141702"/>
                    <a:pt x="683" y="141702"/>
                  </a:cubicBezTo>
                  <a:lnTo>
                    <a:pt x="959" y="141570"/>
                  </a:lnTo>
                  <a:cubicBezTo>
                    <a:pt x="959" y="141294"/>
                    <a:pt x="1102" y="141019"/>
                    <a:pt x="1102" y="140743"/>
                  </a:cubicBezTo>
                  <a:cubicBezTo>
                    <a:pt x="1102" y="138948"/>
                    <a:pt x="1234" y="137020"/>
                    <a:pt x="1234" y="135235"/>
                  </a:cubicBezTo>
                  <a:lnTo>
                    <a:pt x="1234" y="1235"/>
                  </a:lnTo>
                  <a:lnTo>
                    <a:pt x="1234" y="409"/>
                  </a:lnTo>
                  <a:cubicBezTo>
                    <a:pt x="1102" y="133"/>
                    <a:pt x="959" y="1"/>
                    <a:pt x="6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45"/>
            <p:cNvSpPr/>
            <p:nvPr/>
          </p:nvSpPr>
          <p:spPr>
            <a:xfrm>
              <a:off x="3966850" y="1407350"/>
              <a:ext cx="27550" cy="3542550"/>
            </a:xfrm>
            <a:custGeom>
              <a:rect b="b" l="l" r="r" t="t"/>
              <a:pathLst>
                <a:path extrusionOk="0" h="141702" w="1102">
                  <a:moveTo>
                    <a:pt x="551" y="1"/>
                  </a:moveTo>
                  <a:cubicBezTo>
                    <a:pt x="408" y="1"/>
                    <a:pt x="132" y="133"/>
                    <a:pt x="0" y="409"/>
                  </a:cubicBezTo>
                  <a:lnTo>
                    <a:pt x="0" y="959"/>
                  </a:lnTo>
                  <a:lnTo>
                    <a:pt x="0" y="2336"/>
                  </a:lnTo>
                  <a:lnTo>
                    <a:pt x="0" y="70785"/>
                  </a:lnTo>
                  <a:lnTo>
                    <a:pt x="0" y="118434"/>
                  </a:lnTo>
                  <a:cubicBezTo>
                    <a:pt x="0" y="125595"/>
                    <a:pt x="132" y="132888"/>
                    <a:pt x="132" y="140049"/>
                  </a:cubicBezTo>
                  <a:lnTo>
                    <a:pt x="132" y="141151"/>
                  </a:lnTo>
                  <a:cubicBezTo>
                    <a:pt x="132" y="141294"/>
                    <a:pt x="276" y="141426"/>
                    <a:pt x="276" y="141570"/>
                  </a:cubicBezTo>
                  <a:cubicBezTo>
                    <a:pt x="276" y="141702"/>
                    <a:pt x="551" y="141702"/>
                    <a:pt x="551" y="141702"/>
                  </a:cubicBezTo>
                  <a:cubicBezTo>
                    <a:pt x="683" y="141702"/>
                    <a:pt x="827" y="141570"/>
                    <a:pt x="827" y="141570"/>
                  </a:cubicBezTo>
                  <a:cubicBezTo>
                    <a:pt x="959" y="141294"/>
                    <a:pt x="959" y="141019"/>
                    <a:pt x="959" y="140743"/>
                  </a:cubicBezTo>
                  <a:cubicBezTo>
                    <a:pt x="1102" y="138948"/>
                    <a:pt x="1102" y="137020"/>
                    <a:pt x="1102" y="135235"/>
                  </a:cubicBezTo>
                  <a:lnTo>
                    <a:pt x="1102" y="1235"/>
                  </a:lnTo>
                  <a:lnTo>
                    <a:pt x="1102" y="409"/>
                  </a:lnTo>
                  <a:cubicBezTo>
                    <a:pt x="1102" y="133"/>
                    <a:pt x="827" y="1"/>
                    <a:pt x="5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45"/>
            <p:cNvSpPr/>
            <p:nvPr/>
          </p:nvSpPr>
          <p:spPr>
            <a:xfrm>
              <a:off x="4066550" y="2650075"/>
              <a:ext cx="492475" cy="168875"/>
            </a:xfrm>
            <a:custGeom>
              <a:rect b="b" l="l" r="r" t="t"/>
              <a:pathLst>
                <a:path extrusionOk="0" h="6755" w="19699">
                  <a:moveTo>
                    <a:pt x="1375" y="933"/>
                  </a:moveTo>
                  <a:cubicBezTo>
                    <a:pt x="1515" y="933"/>
                    <a:pt x="1656" y="970"/>
                    <a:pt x="1796" y="970"/>
                  </a:cubicBezTo>
                  <a:lnTo>
                    <a:pt x="18597" y="970"/>
                  </a:lnTo>
                  <a:cubicBezTo>
                    <a:pt x="18729" y="1796"/>
                    <a:pt x="18729" y="4826"/>
                    <a:pt x="18597" y="5652"/>
                  </a:cubicBezTo>
                  <a:cubicBezTo>
                    <a:pt x="18454" y="5652"/>
                    <a:pt x="18454" y="5785"/>
                    <a:pt x="18322" y="5785"/>
                  </a:cubicBezTo>
                  <a:lnTo>
                    <a:pt x="1102" y="5785"/>
                  </a:lnTo>
                  <a:cubicBezTo>
                    <a:pt x="1102" y="5652"/>
                    <a:pt x="970" y="5652"/>
                    <a:pt x="970" y="5652"/>
                  </a:cubicBezTo>
                  <a:lnTo>
                    <a:pt x="970" y="1102"/>
                  </a:lnTo>
                  <a:cubicBezTo>
                    <a:pt x="1105" y="967"/>
                    <a:pt x="1240" y="933"/>
                    <a:pt x="1375" y="933"/>
                  </a:cubicBezTo>
                  <a:close/>
                  <a:moveTo>
                    <a:pt x="827" y="1"/>
                  </a:moveTo>
                  <a:cubicBezTo>
                    <a:pt x="276" y="1"/>
                    <a:pt x="144" y="276"/>
                    <a:pt x="144" y="695"/>
                  </a:cubicBezTo>
                  <a:cubicBezTo>
                    <a:pt x="144" y="827"/>
                    <a:pt x="0" y="970"/>
                    <a:pt x="0" y="1102"/>
                  </a:cubicBezTo>
                  <a:lnTo>
                    <a:pt x="0" y="5234"/>
                  </a:lnTo>
                  <a:cubicBezTo>
                    <a:pt x="0" y="5652"/>
                    <a:pt x="0" y="5928"/>
                    <a:pt x="144" y="6203"/>
                  </a:cubicBezTo>
                  <a:cubicBezTo>
                    <a:pt x="144" y="6479"/>
                    <a:pt x="276" y="6611"/>
                    <a:pt x="551" y="6611"/>
                  </a:cubicBezTo>
                  <a:lnTo>
                    <a:pt x="1378" y="6611"/>
                  </a:lnTo>
                  <a:cubicBezTo>
                    <a:pt x="4000" y="6754"/>
                    <a:pt x="6754" y="6754"/>
                    <a:pt x="9508" y="6754"/>
                  </a:cubicBezTo>
                  <a:lnTo>
                    <a:pt x="17220" y="6754"/>
                  </a:lnTo>
                  <a:cubicBezTo>
                    <a:pt x="17771" y="6754"/>
                    <a:pt x="18322" y="6754"/>
                    <a:pt x="18873" y="6611"/>
                  </a:cubicBezTo>
                  <a:cubicBezTo>
                    <a:pt x="19424" y="6611"/>
                    <a:pt x="19556" y="6479"/>
                    <a:pt x="19556" y="5928"/>
                  </a:cubicBezTo>
                  <a:cubicBezTo>
                    <a:pt x="19699" y="5652"/>
                    <a:pt x="19699" y="5377"/>
                    <a:pt x="19556" y="5102"/>
                  </a:cubicBezTo>
                  <a:lnTo>
                    <a:pt x="19556" y="1246"/>
                  </a:lnTo>
                  <a:lnTo>
                    <a:pt x="19556" y="827"/>
                  </a:lnTo>
                  <a:cubicBezTo>
                    <a:pt x="19556" y="144"/>
                    <a:pt x="19424" y="1"/>
                    <a:pt x="187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45"/>
            <p:cNvSpPr/>
            <p:nvPr/>
          </p:nvSpPr>
          <p:spPr>
            <a:xfrm>
              <a:off x="4090775" y="2673375"/>
              <a:ext cx="444025" cy="121325"/>
            </a:xfrm>
            <a:custGeom>
              <a:rect b="b" l="l" r="r" t="t"/>
              <a:pathLst>
                <a:path extrusionOk="0" h="4853" w="17761">
                  <a:moveTo>
                    <a:pt x="406" y="1"/>
                  </a:moveTo>
                  <a:cubicBezTo>
                    <a:pt x="271" y="1"/>
                    <a:pt x="136" y="35"/>
                    <a:pt x="1" y="170"/>
                  </a:cubicBezTo>
                  <a:lnTo>
                    <a:pt x="1" y="4720"/>
                  </a:lnTo>
                  <a:cubicBezTo>
                    <a:pt x="1" y="4720"/>
                    <a:pt x="133" y="4720"/>
                    <a:pt x="133" y="4853"/>
                  </a:cubicBezTo>
                  <a:lnTo>
                    <a:pt x="17353" y="4853"/>
                  </a:lnTo>
                  <a:cubicBezTo>
                    <a:pt x="17485" y="4853"/>
                    <a:pt x="17485" y="4720"/>
                    <a:pt x="17628" y="4720"/>
                  </a:cubicBezTo>
                  <a:cubicBezTo>
                    <a:pt x="17760" y="3894"/>
                    <a:pt x="17760" y="864"/>
                    <a:pt x="17628" y="38"/>
                  </a:cubicBezTo>
                  <a:lnTo>
                    <a:pt x="827" y="38"/>
                  </a:lnTo>
                  <a:cubicBezTo>
                    <a:pt x="687" y="38"/>
                    <a:pt x="546" y="1"/>
                    <a:pt x="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45"/>
            <p:cNvSpPr/>
            <p:nvPr/>
          </p:nvSpPr>
          <p:spPr>
            <a:xfrm>
              <a:off x="4066550" y="2980600"/>
              <a:ext cx="492475" cy="168850"/>
            </a:xfrm>
            <a:custGeom>
              <a:rect b="b" l="l" r="r" t="t"/>
              <a:pathLst>
                <a:path extrusionOk="0" h="6754" w="19699">
                  <a:moveTo>
                    <a:pt x="1375" y="932"/>
                  </a:moveTo>
                  <a:cubicBezTo>
                    <a:pt x="1515" y="932"/>
                    <a:pt x="1656" y="970"/>
                    <a:pt x="1796" y="970"/>
                  </a:cubicBezTo>
                  <a:lnTo>
                    <a:pt x="18597" y="970"/>
                  </a:lnTo>
                  <a:cubicBezTo>
                    <a:pt x="18729" y="1796"/>
                    <a:pt x="18729" y="4826"/>
                    <a:pt x="18597" y="5652"/>
                  </a:cubicBezTo>
                  <a:cubicBezTo>
                    <a:pt x="18454" y="5784"/>
                    <a:pt x="18454" y="5784"/>
                    <a:pt x="18322" y="5784"/>
                  </a:cubicBezTo>
                  <a:lnTo>
                    <a:pt x="1102" y="5784"/>
                  </a:lnTo>
                  <a:cubicBezTo>
                    <a:pt x="1102" y="5652"/>
                    <a:pt x="970" y="5652"/>
                    <a:pt x="970" y="5652"/>
                  </a:cubicBezTo>
                  <a:lnTo>
                    <a:pt x="970" y="1102"/>
                  </a:lnTo>
                  <a:cubicBezTo>
                    <a:pt x="1105" y="967"/>
                    <a:pt x="1240" y="932"/>
                    <a:pt x="1375" y="932"/>
                  </a:cubicBezTo>
                  <a:close/>
                  <a:moveTo>
                    <a:pt x="827" y="0"/>
                  </a:moveTo>
                  <a:cubicBezTo>
                    <a:pt x="276" y="143"/>
                    <a:pt x="144" y="276"/>
                    <a:pt x="144" y="694"/>
                  </a:cubicBezTo>
                  <a:cubicBezTo>
                    <a:pt x="144" y="826"/>
                    <a:pt x="0" y="970"/>
                    <a:pt x="0" y="1102"/>
                  </a:cubicBezTo>
                  <a:lnTo>
                    <a:pt x="0" y="5376"/>
                  </a:lnTo>
                  <a:cubicBezTo>
                    <a:pt x="0" y="5652"/>
                    <a:pt x="0" y="5927"/>
                    <a:pt x="144" y="6203"/>
                  </a:cubicBezTo>
                  <a:cubicBezTo>
                    <a:pt x="144" y="6478"/>
                    <a:pt x="276" y="6610"/>
                    <a:pt x="551" y="6610"/>
                  </a:cubicBezTo>
                  <a:lnTo>
                    <a:pt x="1378" y="6610"/>
                  </a:lnTo>
                  <a:cubicBezTo>
                    <a:pt x="4000" y="6754"/>
                    <a:pt x="6754" y="6754"/>
                    <a:pt x="9508" y="6754"/>
                  </a:cubicBezTo>
                  <a:lnTo>
                    <a:pt x="17220" y="6754"/>
                  </a:lnTo>
                  <a:cubicBezTo>
                    <a:pt x="17771" y="6754"/>
                    <a:pt x="18322" y="6754"/>
                    <a:pt x="18873" y="6610"/>
                  </a:cubicBezTo>
                  <a:cubicBezTo>
                    <a:pt x="19424" y="6610"/>
                    <a:pt x="19556" y="6478"/>
                    <a:pt x="19556" y="5927"/>
                  </a:cubicBezTo>
                  <a:cubicBezTo>
                    <a:pt x="19699" y="5652"/>
                    <a:pt x="19699" y="5376"/>
                    <a:pt x="19556" y="5101"/>
                  </a:cubicBezTo>
                  <a:lnTo>
                    <a:pt x="19556" y="1245"/>
                  </a:lnTo>
                  <a:lnTo>
                    <a:pt x="19556" y="826"/>
                  </a:lnTo>
                  <a:cubicBezTo>
                    <a:pt x="19556" y="143"/>
                    <a:pt x="19424" y="143"/>
                    <a:pt x="187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45"/>
            <p:cNvSpPr/>
            <p:nvPr/>
          </p:nvSpPr>
          <p:spPr>
            <a:xfrm>
              <a:off x="4090775" y="3003900"/>
              <a:ext cx="444025" cy="121325"/>
            </a:xfrm>
            <a:custGeom>
              <a:rect b="b" l="l" r="r" t="t"/>
              <a:pathLst>
                <a:path extrusionOk="0" h="4853" w="17761">
                  <a:moveTo>
                    <a:pt x="406" y="0"/>
                  </a:moveTo>
                  <a:cubicBezTo>
                    <a:pt x="271" y="0"/>
                    <a:pt x="136" y="35"/>
                    <a:pt x="1" y="170"/>
                  </a:cubicBezTo>
                  <a:lnTo>
                    <a:pt x="1" y="4720"/>
                  </a:lnTo>
                  <a:cubicBezTo>
                    <a:pt x="1" y="4720"/>
                    <a:pt x="133" y="4720"/>
                    <a:pt x="133" y="4852"/>
                  </a:cubicBezTo>
                  <a:lnTo>
                    <a:pt x="17353" y="4852"/>
                  </a:lnTo>
                  <a:cubicBezTo>
                    <a:pt x="17485" y="4852"/>
                    <a:pt x="17485" y="4852"/>
                    <a:pt x="17628" y="4720"/>
                  </a:cubicBezTo>
                  <a:cubicBezTo>
                    <a:pt x="17760" y="3894"/>
                    <a:pt x="17760" y="864"/>
                    <a:pt x="17628" y="38"/>
                  </a:cubicBezTo>
                  <a:lnTo>
                    <a:pt x="827" y="38"/>
                  </a:lnTo>
                  <a:cubicBezTo>
                    <a:pt x="687" y="38"/>
                    <a:pt x="546" y="0"/>
                    <a:pt x="4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45"/>
            <p:cNvSpPr/>
            <p:nvPr/>
          </p:nvSpPr>
          <p:spPr>
            <a:xfrm>
              <a:off x="4066550" y="3311100"/>
              <a:ext cx="492475" cy="168850"/>
            </a:xfrm>
            <a:custGeom>
              <a:rect b="b" l="l" r="r" t="t"/>
              <a:pathLst>
                <a:path extrusionOk="0" h="6754" w="19699">
                  <a:moveTo>
                    <a:pt x="18597" y="970"/>
                  </a:moveTo>
                  <a:cubicBezTo>
                    <a:pt x="18729" y="1796"/>
                    <a:pt x="18729" y="4826"/>
                    <a:pt x="18597" y="5784"/>
                  </a:cubicBezTo>
                  <a:lnTo>
                    <a:pt x="1102" y="5784"/>
                  </a:lnTo>
                  <a:lnTo>
                    <a:pt x="970" y="5652"/>
                  </a:lnTo>
                  <a:lnTo>
                    <a:pt x="970" y="1102"/>
                  </a:lnTo>
                  <a:cubicBezTo>
                    <a:pt x="1245" y="970"/>
                    <a:pt x="1521" y="970"/>
                    <a:pt x="1796" y="970"/>
                  </a:cubicBezTo>
                  <a:close/>
                  <a:moveTo>
                    <a:pt x="827" y="1"/>
                  </a:moveTo>
                  <a:cubicBezTo>
                    <a:pt x="276" y="144"/>
                    <a:pt x="144" y="276"/>
                    <a:pt x="144" y="695"/>
                  </a:cubicBezTo>
                  <a:cubicBezTo>
                    <a:pt x="144" y="827"/>
                    <a:pt x="0" y="970"/>
                    <a:pt x="0" y="1102"/>
                  </a:cubicBezTo>
                  <a:lnTo>
                    <a:pt x="0" y="5377"/>
                  </a:lnTo>
                  <a:cubicBezTo>
                    <a:pt x="0" y="5652"/>
                    <a:pt x="0" y="5928"/>
                    <a:pt x="144" y="6203"/>
                  </a:cubicBezTo>
                  <a:cubicBezTo>
                    <a:pt x="144" y="6479"/>
                    <a:pt x="276" y="6611"/>
                    <a:pt x="551" y="6611"/>
                  </a:cubicBezTo>
                  <a:cubicBezTo>
                    <a:pt x="827" y="6754"/>
                    <a:pt x="1102" y="6754"/>
                    <a:pt x="1378" y="6754"/>
                  </a:cubicBezTo>
                  <a:lnTo>
                    <a:pt x="18873" y="6754"/>
                  </a:lnTo>
                  <a:cubicBezTo>
                    <a:pt x="19424" y="6611"/>
                    <a:pt x="19556" y="6479"/>
                    <a:pt x="19556" y="5928"/>
                  </a:cubicBezTo>
                  <a:cubicBezTo>
                    <a:pt x="19699" y="5784"/>
                    <a:pt x="19699" y="5509"/>
                    <a:pt x="19556" y="5234"/>
                  </a:cubicBezTo>
                  <a:lnTo>
                    <a:pt x="19556" y="1245"/>
                  </a:lnTo>
                  <a:lnTo>
                    <a:pt x="19556" y="827"/>
                  </a:lnTo>
                  <a:cubicBezTo>
                    <a:pt x="19556" y="276"/>
                    <a:pt x="19424" y="144"/>
                    <a:pt x="187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45"/>
            <p:cNvSpPr/>
            <p:nvPr/>
          </p:nvSpPr>
          <p:spPr>
            <a:xfrm>
              <a:off x="4090775" y="3335350"/>
              <a:ext cx="444025" cy="120375"/>
            </a:xfrm>
            <a:custGeom>
              <a:rect b="b" l="l" r="r" t="t"/>
              <a:pathLst>
                <a:path extrusionOk="0" h="4815" w="17761">
                  <a:moveTo>
                    <a:pt x="827" y="0"/>
                  </a:moveTo>
                  <a:cubicBezTo>
                    <a:pt x="552" y="0"/>
                    <a:pt x="276" y="0"/>
                    <a:pt x="1" y="132"/>
                  </a:cubicBezTo>
                  <a:lnTo>
                    <a:pt x="1" y="4682"/>
                  </a:lnTo>
                  <a:lnTo>
                    <a:pt x="133" y="4814"/>
                  </a:lnTo>
                  <a:lnTo>
                    <a:pt x="17628" y="4814"/>
                  </a:lnTo>
                  <a:cubicBezTo>
                    <a:pt x="17760" y="3856"/>
                    <a:pt x="17760" y="826"/>
                    <a:pt x="17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45"/>
            <p:cNvSpPr/>
            <p:nvPr/>
          </p:nvSpPr>
          <p:spPr>
            <a:xfrm>
              <a:off x="4066550" y="3641600"/>
              <a:ext cx="492475" cy="168875"/>
            </a:xfrm>
            <a:custGeom>
              <a:rect b="b" l="l" r="r" t="t"/>
              <a:pathLst>
                <a:path extrusionOk="0" h="6755" w="19699">
                  <a:moveTo>
                    <a:pt x="17903" y="970"/>
                  </a:moveTo>
                  <a:cubicBezTo>
                    <a:pt x="18179" y="970"/>
                    <a:pt x="18322" y="970"/>
                    <a:pt x="18597" y="1103"/>
                  </a:cubicBezTo>
                  <a:cubicBezTo>
                    <a:pt x="18729" y="1797"/>
                    <a:pt x="18729" y="4826"/>
                    <a:pt x="18597" y="5785"/>
                  </a:cubicBezTo>
                  <a:lnTo>
                    <a:pt x="1102" y="5785"/>
                  </a:lnTo>
                  <a:lnTo>
                    <a:pt x="970" y="5653"/>
                  </a:lnTo>
                  <a:lnTo>
                    <a:pt x="970" y="1103"/>
                  </a:lnTo>
                  <a:cubicBezTo>
                    <a:pt x="1245" y="970"/>
                    <a:pt x="1521" y="970"/>
                    <a:pt x="1796" y="970"/>
                  </a:cubicBezTo>
                  <a:close/>
                  <a:moveTo>
                    <a:pt x="827" y="1"/>
                  </a:moveTo>
                  <a:cubicBezTo>
                    <a:pt x="276" y="144"/>
                    <a:pt x="144" y="276"/>
                    <a:pt x="144" y="695"/>
                  </a:cubicBezTo>
                  <a:cubicBezTo>
                    <a:pt x="144" y="827"/>
                    <a:pt x="0" y="970"/>
                    <a:pt x="0" y="1103"/>
                  </a:cubicBezTo>
                  <a:lnTo>
                    <a:pt x="0" y="5377"/>
                  </a:lnTo>
                  <a:cubicBezTo>
                    <a:pt x="0" y="5653"/>
                    <a:pt x="0" y="5928"/>
                    <a:pt x="144" y="6204"/>
                  </a:cubicBezTo>
                  <a:cubicBezTo>
                    <a:pt x="144" y="6479"/>
                    <a:pt x="276" y="6611"/>
                    <a:pt x="551" y="6754"/>
                  </a:cubicBezTo>
                  <a:lnTo>
                    <a:pt x="18873" y="6754"/>
                  </a:lnTo>
                  <a:cubicBezTo>
                    <a:pt x="19424" y="6611"/>
                    <a:pt x="19556" y="6479"/>
                    <a:pt x="19556" y="6060"/>
                  </a:cubicBezTo>
                  <a:cubicBezTo>
                    <a:pt x="19699" y="5785"/>
                    <a:pt x="19699" y="5509"/>
                    <a:pt x="19556" y="5234"/>
                  </a:cubicBezTo>
                  <a:lnTo>
                    <a:pt x="19556" y="1246"/>
                  </a:lnTo>
                  <a:lnTo>
                    <a:pt x="19556" y="970"/>
                  </a:lnTo>
                  <a:cubicBezTo>
                    <a:pt x="19556" y="276"/>
                    <a:pt x="19424" y="144"/>
                    <a:pt x="187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45"/>
            <p:cNvSpPr/>
            <p:nvPr/>
          </p:nvSpPr>
          <p:spPr>
            <a:xfrm>
              <a:off x="4090775" y="3665850"/>
              <a:ext cx="444025" cy="120375"/>
            </a:xfrm>
            <a:custGeom>
              <a:rect b="b" l="l" r="r" t="t"/>
              <a:pathLst>
                <a:path extrusionOk="0" h="4815" w="17761">
                  <a:moveTo>
                    <a:pt x="827" y="0"/>
                  </a:moveTo>
                  <a:cubicBezTo>
                    <a:pt x="552" y="0"/>
                    <a:pt x="276" y="0"/>
                    <a:pt x="1" y="133"/>
                  </a:cubicBezTo>
                  <a:lnTo>
                    <a:pt x="1" y="4683"/>
                  </a:lnTo>
                  <a:lnTo>
                    <a:pt x="133" y="4815"/>
                  </a:lnTo>
                  <a:lnTo>
                    <a:pt x="17628" y="4815"/>
                  </a:lnTo>
                  <a:cubicBezTo>
                    <a:pt x="17760" y="3856"/>
                    <a:pt x="17760" y="827"/>
                    <a:pt x="17628" y="133"/>
                  </a:cubicBezTo>
                  <a:cubicBezTo>
                    <a:pt x="17353" y="0"/>
                    <a:pt x="17210" y="0"/>
                    <a:pt x="169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45"/>
            <p:cNvSpPr/>
            <p:nvPr/>
          </p:nvSpPr>
          <p:spPr>
            <a:xfrm>
              <a:off x="4066550" y="3972125"/>
              <a:ext cx="492475" cy="172175"/>
            </a:xfrm>
            <a:custGeom>
              <a:rect b="b" l="l" r="r" t="t"/>
              <a:pathLst>
                <a:path extrusionOk="0" h="6887" w="19699">
                  <a:moveTo>
                    <a:pt x="17903" y="970"/>
                  </a:moveTo>
                  <a:cubicBezTo>
                    <a:pt x="18179" y="970"/>
                    <a:pt x="18322" y="1102"/>
                    <a:pt x="18597" y="1102"/>
                  </a:cubicBezTo>
                  <a:cubicBezTo>
                    <a:pt x="18729" y="1928"/>
                    <a:pt x="18729" y="4826"/>
                    <a:pt x="18597" y="5784"/>
                  </a:cubicBezTo>
                  <a:lnTo>
                    <a:pt x="1102" y="5784"/>
                  </a:lnTo>
                  <a:cubicBezTo>
                    <a:pt x="1102" y="5784"/>
                    <a:pt x="970" y="5784"/>
                    <a:pt x="970" y="5652"/>
                  </a:cubicBezTo>
                  <a:lnTo>
                    <a:pt x="970" y="1245"/>
                  </a:lnTo>
                  <a:cubicBezTo>
                    <a:pt x="1245" y="970"/>
                    <a:pt x="1521" y="970"/>
                    <a:pt x="1796" y="970"/>
                  </a:cubicBezTo>
                  <a:close/>
                  <a:moveTo>
                    <a:pt x="1521" y="0"/>
                  </a:moveTo>
                  <a:cubicBezTo>
                    <a:pt x="1245" y="0"/>
                    <a:pt x="970" y="0"/>
                    <a:pt x="827" y="144"/>
                  </a:cubicBezTo>
                  <a:cubicBezTo>
                    <a:pt x="276" y="144"/>
                    <a:pt x="144" y="276"/>
                    <a:pt x="144" y="827"/>
                  </a:cubicBezTo>
                  <a:cubicBezTo>
                    <a:pt x="144" y="970"/>
                    <a:pt x="0" y="1102"/>
                    <a:pt x="0" y="1245"/>
                  </a:cubicBezTo>
                  <a:lnTo>
                    <a:pt x="0" y="5377"/>
                  </a:lnTo>
                  <a:cubicBezTo>
                    <a:pt x="0" y="5652"/>
                    <a:pt x="0" y="5928"/>
                    <a:pt x="144" y="6335"/>
                  </a:cubicBezTo>
                  <a:cubicBezTo>
                    <a:pt x="144" y="6611"/>
                    <a:pt x="276" y="6754"/>
                    <a:pt x="551" y="6754"/>
                  </a:cubicBezTo>
                  <a:lnTo>
                    <a:pt x="1378" y="6754"/>
                  </a:lnTo>
                  <a:cubicBezTo>
                    <a:pt x="4000" y="6754"/>
                    <a:pt x="6754" y="6754"/>
                    <a:pt x="9508" y="6886"/>
                  </a:cubicBezTo>
                  <a:lnTo>
                    <a:pt x="9508" y="6754"/>
                  </a:lnTo>
                  <a:lnTo>
                    <a:pt x="18873" y="6754"/>
                  </a:lnTo>
                  <a:cubicBezTo>
                    <a:pt x="19424" y="6754"/>
                    <a:pt x="19556" y="6478"/>
                    <a:pt x="19556" y="6060"/>
                  </a:cubicBezTo>
                  <a:cubicBezTo>
                    <a:pt x="19699" y="5784"/>
                    <a:pt x="19699" y="5509"/>
                    <a:pt x="19556" y="5233"/>
                  </a:cubicBezTo>
                  <a:lnTo>
                    <a:pt x="19556" y="1378"/>
                  </a:lnTo>
                  <a:lnTo>
                    <a:pt x="19556" y="970"/>
                  </a:lnTo>
                  <a:cubicBezTo>
                    <a:pt x="19556" y="276"/>
                    <a:pt x="19424" y="144"/>
                    <a:pt x="18729" y="144"/>
                  </a:cubicBezTo>
                  <a:cubicBezTo>
                    <a:pt x="18322" y="0"/>
                    <a:pt x="17903" y="0"/>
                    <a:pt x="176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45"/>
            <p:cNvSpPr/>
            <p:nvPr/>
          </p:nvSpPr>
          <p:spPr>
            <a:xfrm>
              <a:off x="4090775" y="3996350"/>
              <a:ext cx="444025" cy="120400"/>
            </a:xfrm>
            <a:custGeom>
              <a:rect b="b" l="l" r="r" t="t"/>
              <a:pathLst>
                <a:path extrusionOk="0" h="4816" w="17761">
                  <a:moveTo>
                    <a:pt x="827" y="1"/>
                  </a:moveTo>
                  <a:cubicBezTo>
                    <a:pt x="552" y="1"/>
                    <a:pt x="276" y="1"/>
                    <a:pt x="1" y="276"/>
                  </a:cubicBezTo>
                  <a:lnTo>
                    <a:pt x="1" y="4683"/>
                  </a:lnTo>
                  <a:cubicBezTo>
                    <a:pt x="1" y="4815"/>
                    <a:pt x="133" y="4815"/>
                    <a:pt x="133" y="4815"/>
                  </a:cubicBezTo>
                  <a:lnTo>
                    <a:pt x="17628" y="4815"/>
                  </a:lnTo>
                  <a:cubicBezTo>
                    <a:pt x="17760" y="3857"/>
                    <a:pt x="17760" y="959"/>
                    <a:pt x="17628" y="133"/>
                  </a:cubicBezTo>
                  <a:cubicBezTo>
                    <a:pt x="17353" y="133"/>
                    <a:pt x="17210" y="1"/>
                    <a:pt x="169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45"/>
            <p:cNvSpPr/>
            <p:nvPr/>
          </p:nvSpPr>
          <p:spPr>
            <a:xfrm>
              <a:off x="4066550" y="4306225"/>
              <a:ext cx="492475" cy="168575"/>
            </a:xfrm>
            <a:custGeom>
              <a:rect b="b" l="l" r="r" t="t"/>
              <a:pathLst>
                <a:path extrusionOk="0" h="6743" w="19699">
                  <a:moveTo>
                    <a:pt x="1391" y="927"/>
                  </a:moveTo>
                  <a:cubicBezTo>
                    <a:pt x="1526" y="927"/>
                    <a:pt x="1661" y="959"/>
                    <a:pt x="1796" y="959"/>
                  </a:cubicBezTo>
                  <a:lnTo>
                    <a:pt x="18597" y="959"/>
                  </a:lnTo>
                  <a:cubicBezTo>
                    <a:pt x="18729" y="1785"/>
                    <a:pt x="18729" y="4682"/>
                    <a:pt x="18597" y="5641"/>
                  </a:cubicBezTo>
                  <a:cubicBezTo>
                    <a:pt x="18454" y="5641"/>
                    <a:pt x="18454" y="5784"/>
                    <a:pt x="18322" y="5784"/>
                  </a:cubicBezTo>
                  <a:lnTo>
                    <a:pt x="1102" y="5784"/>
                  </a:lnTo>
                  <a:cubicBezTo>
                    <a:pt x="1102" y="5641"/>
                    <a:pt x="970" y="5641"/>
                    <a:pt x="970" y="5509"/>
                  </a:cubicBezTo>
                  <a:lnTo>
                    <a:pt x="970" y="1102"/>
                  </a:lnTo>
                  <a:cubicBezTo>
                    <a:pt x="1110" y="961"/>
                    <a:pt x="1251" y="927"/>
                    <a:pt x="1391" y="927"/>
                  </a:cubicBezTo>
                  <a:close/>
                  <a:moveTo>
                    <a:pt x="827" y="0"/>
                  </a:moveTo>
                  <a:cubicBezTo>
                    <a:pt x="276" y="0"/>
                    <a:pt x="144" y="132"/>
                    <a:pt x="144" y="683"/>
                  </a:cubicBezTo>
                  <a:cubicBezTo>
                    <a:pt x="144" y="826"/>
                    <a:pt x="0" y="959"/>
                    <a:pt x="0" y="1102"/>
                  </a:cubicBezTo>
                  <a:lnTo>
                    <a:pt x="0" y="5233"/>
                  </a:lnTo>
                  <a:cubicBezTo>
                    <a:pt x="0" y="5509"/>
                    <a:pt x="0" y="5916"/>
                    <a:pt x="144" y="6192"/>
                  </a:cubicBezTo>
                  <a:cubicBezTo>
                    <a:pt x="144" y="6467"/>
                    <a:pt x="276" y="6610"/>
                    <a:pt x="551" y="6610"/>
                  </a:cubicBezTo>
                  <a:lnTo>
                    <a:pt x="1378" y="6610"/>
                  </a:lnTo>
                  <a:cubicBezTo>
                    <a:pt x="4000" y="6610"/>
                    <a:pt x="6754" y="6610"/>
                    <a:pt x="9508" y="6742"/>
                  </a:cubicBezTo>
                  <a:cubicBezTo>
                    <a:pt x="12119" y="6742"/>
                    <a:pt x="14598" y="6742"/>
                    <a:pt x="17220" y="6610"/>
                  </a:cubicBezTo>
                  <a:lnTo>
                    <a:pt x="18873" y="6610"/>
                  </a:lnTo>
                  <a:cubicBezTo>
                    <a:pt x="19424" y="6610"/>
                    <a:pt x="19556" y="6335"/>
                    <a:pt x="19556" y="5916"/>
                  </a:cubicBezTo>
                  <a:cubicBezTo>
                    <a:pt x="19699" y="5641"/>
                    <a:pt x="19699" y="5365"/>
                    <a:pt x="19556" y="5090"/>
                  </a:cubicBezTo>
                  <a:lnTo>
                    <a:pt x="19556" y="1234"/>
                  </a:lnTo>
                  <a:lnTo>
                    <a:pt x="19556" y="826"/>
                  </a:lnTo>
                  <a:cubicBezTo>
                    <a:pt x="19556" y="132"/>
                    <a:pt x="19424" y="0"/>
                    <a:pt x="187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45"/>
            <p:cNvSpPr/>
            <p:nvPr/>
          </p:nvSpPr>
          <p:spPr>
            <a:xfrm>
              <a:off x="4090775" y="4329375"/>
              <a:ext cx="444025" cy="121450"/>
            </a:xfrm>
            <a:custGeom>
              <a:rect b="b" l="l" r="r" t="t"/>
              <a:pathLst>
                <a:path extrusionOk="0" h="4858" w="17761">
                  <a:moveTo>
                    <a:pt x="422" y="1"/>
                  </a:moveTo>
                  <a:cubicBezTo>
                    <a:pt x="282" y="1"/>
                    <a:pt x="141" y="35"/>
                    <a:pt x="1" y="176"/>
                  </a:cubicBezTo>
                  <a:lnTo>
                    <a:pt x="1" y="4583"/>
                  </a:lnTo>
                  <a:cubicBezTo>
                    <a:pt x="1" y="4715"/>
                    <a:pt x="133" y="4715"/>
                    <a:pt x="133" y="4858"/>
                  </a:cubicBezTo>
                  <a:lnTo>
                    <a:pt x="17353" y="4858"/>
                  </a:lnTo>
                  <a:cubicBezTo>
                    <a:pt x="17485" y="4858"/>
                    <a:pt x="17485" y="4715"/>
                    <a:pt x="17628" y="4715"/>
                  </a:cubicBezTo>
                  <a:cubicBezTo>
                    <a:pt x="17760" y="3756"/>
                    <a:pt x="17760" y="859"/>
                    <a:pt x="17628" y="33"/>
                  </a:cubicBezTo>
                  <a:lnTo>
                    <a:pt x="827" y="33"/>
                  </a:lnTo>
                  <a:cubicBezTo>
                    <a:pt x="692" y="33"/>
                    <a:pt x="557" y="1"/>
                    <a:pt x="4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45"/>
            <p:cNvSpPr/>
            <p:nvPr/>
          </p:nvSpPr>
          <p:spPr>
            <a:xfrm>
              <a:off x="4066550" y="4636725"/>
              <a:ext cx="492475" cy="168575"/>
            </a:xfrm>
            <a:custGeom>
              <a:rect b="b" l="l" r="r" t="t"/>
              <a:pathLst>
                <a:path extrusionOk="0" h="6743" w="19699">
                  <a:moveTo>
                    <a:pt x="1391" y="927"/>
                  </a:moveTo>
                  <a:cubicBezTo>
                    <a:pt x="1526" y="927"/>
                    <a:pt x="1661" y="959"/>
                    <a:pt x="1796" y="959"/>
                  </a:cubicBezTo>
                  <a:lnTo>
                    <a:pt x="18597" y="959"/>
                  </a:lnTo>
                  <a:cubicBezTo>
                    <a:pt x="18729" y="1785"/>
                    <a:pt x="18729" y="4815"/>
                    <a:pt x="18597" y="5641"/>
                  </a:cubicBezTo>
                  <a:cubicBezTo>
                    <a:pt x="18454" y="5641"/>
                    <a:pt x="18454" y="5784"/>
                    <a:pt x="18322" y="5784"/>
                  </a:cubicBezTo>
                  <a:lnTo>
                    <a:pt x="1102" y="5784"/>
                  </a:lnTo>
                  <a:cubicBezTo>
                    <a:pt x="1102" y="5641"/>
                    <a:pt x="970" y="5641"/>
                    <a:pt x="970" y="5509"/>
                  </a:cubicBezTo>
                  <a:lnTo>
                    <a:pt x="970" y="1102"/>
                  </a:lnTo>
                  <a:cubicBezTo>
                    <a:pt x="1110" y="962"/>
                    <a:pt x="1251" y="927"/>
                    <a:pt x="1391" y="927"/>
                  </a:cubicBezTo>
                  <a:close/>
                  <a:moveTo>
                    <a:pt x="827" y="0"/>
                  </a:moveTo>
                  <a:cubicBezTo>
                    <a:pt x="276" y="0"/>
                    <a:pt x="144" y="133"/>
                    <a:pt x="144" y="684"/>
                  </a:cubicBezTo>
                  <a:cubicBezTo>
                    <a:pt x="144" y="827"/>
                    <a:pt x="0" y="959"/>
                    <a:pt x="0" y="1102"/>
                  </a:cubicBezTo>
                  <a:lnTo>
                    <a:pt x="0" y="5234"/>
                  </a:lnTo>
                  <a:cubicBezTo>
                    <a:pt x="0" y="5509"/>
                    <a:pt x="0" y="5917"/>
                    <a:pt x="144" y="6192"/>
                  </a:cubicBezTo>
                  <a:cubicBezTo>
                    <a:pt x="144" y="6467"/>
                    <a:pt x="276" y="6611"/>
                    <a:pt x="551" y="6611"/>
                  </a:cubicBezTo>
                  <a:lnTo>
                    <a:pt x="1378" y="6611"/>
                  </a:lnTo>
                  <a:cubicBezTo>
                    <a:pt x="4000" y="6611"/>
                    <a:pt x="6754" y="6743"/>
                    <a:pt x="9508" y="6743"/>
                  </a:cubicBezTo>
                  <a:lnTo>
                    <a:pt x="17220" y="6743"/>
                  </a:lnTo>
                  <a:cubicBezTo>
                    <a:pt x="17771" y="6743"/>
                    <a:pt x="18322" y="6611"/>
                    <a:pt x="18873" y="6611"/>
                  </a:cubicBezTo>
                  <a:cubicBezTo>
                    <a:pt x="19424" y="6611"/>
                    <a:pt x="19556" y="6335"/>
                    <a:pt x="19556" y="5917"/>
                  </a:cubicBezTo>
                  <a:cubicBezTo>
                    <a:pt x="19699" y="5641"/>
                    <a:pt x="19699" y="5366"/>
                    <a:pt x="19556" y="5090"/>
                  </a:cubicBezTo>
                  <a:lnTo>
                    <a:pt x="19556" y="1234"/>
                  </a:lnTo>
                  <a:lnTo>
                    <a:pt x="19556" y="827"/>
                  </a:lnTo>
                  <a:cubicBezTo>
                    <a:pt x="19556" y="133"/>
                    <a:pt x="19424" y="0"/>
                    <a:pt x="187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45"/>
            <p:cNvSpPr/>
            <p:nvPr/>
          </p:nvSpPr>
          <p:spPr>
            <a:xfrm>
              <a:off x="4090775" y="4659900"/>
              <a:ext cx="444025" cy="121450"/>
            </a:xfrm>
            <a:custGeom>
              <a:rect b="b" l="l" r="r" t="t"/>
              <a:pathLst>
                <a:path extrusionOk="0" h="4858" w="17761">
                  <a:moveTo>
                    <a:pt x="422" y="0"/>
                  </a:moveTo>
                  <a:cubicBezTo>
                    <a:pt x="282" y="0"/>
                    <a:pt x="141" y="35"/>
                    <a:pt x="1" y="175"/>
                  </a:cubicBezTo>
                  <a:lnTo>
                    <a:pt x="1" y="4582"/>
                  </a:lnTo>
                  <a:cubicBezTo>
                    <a:pt x="1" y="4714"/>
                    <a:pt x="133" y="4714"/>
                    <a:pt x="133" y="4857"/>
                  </a:cubicBezTo>
                  <a:lnTo>
                    <a:pt x="17353" y="4857"/>
                  </a:lnTo>
                  <a:cubicBezTo>
                    <a:pt x="17485" y="4857"/>
                    <a:pt x="17485" y="4714"/>
                    <a:pt x="17628" y="4714"/>
                  </a:cubicBezTo>
                  <a:cubicBezTo>
                    <a:pt x="17760" y="3888"/>
                    <a:pt x="17760" y="858"/>
                    <a:pt x="17628" y="32"/>
                  </a:cubicBezTo>
                  <a:lnTo>
                    <a:pt x="827" y="32"/>
                  </a:lnTo>
                  <a:cubicBezTo>
                    <a:pt x="692" y="32"/>
                    <a:pt x="557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45"/>
            <p:cNvSpPr/>
            <p:nvPr/>
          </p:nvSpPr>
          <p:spPr>
            <a:xfrm>
              <a:off x="1267650" y="649950"/>
              <a:ext cx="812550" cy="4427375"/>
            </a:xfrm>
            <a:custGeom>
              <a:rect b="b" l="l" r="r" t="t"/>
              <a:pathLst>
                <a:path extrusionOk="0" h="177095" w="32502">
                  <a:moveTo>
                    <a:pt x="16577" y="20965"/>
                  </a:moveTo>
                  <a:cubicBezTo>
                    <a:pt x="17215" y="20965"/>
                    <a:pt x="17904" y="20999"/>
                    <a:pt x="18454" y="21065"/>
                  </a:cubicBezTo>
                  <a:cubicBezTo>
                    <a:pt x="18587" y="21891"/>
                    <a:pt x="18454" y="22860"/>
                    <a:pt x="18454" y="23819"/>
                  </a:cubicBezTo>
                  <a:lnTo>
                    <a:pt x="18454" y="26441"/>
                  </a:lnTo>
                  <a:lnTo>
                    <a:pt x="18454" y="29195"/>
                  </a:lnTo>
                  <a:lnTo>
                    <a:pt x="18454" y="31949"/>
                  </a:lnTo>
                  <a:cubicBezTo>
                    <a:pt x="17210" y="32082"/>
                    <a:pt x="16108" y="32082"/>
                    <a:pt x="15006" y="32082"/>
                  </a:cubicBezTo>
                  <a:cubicBezTo>
                    <a:pt x="15006" y="31806"/>
                    <a:pt x="14874" y="31531"/>
                    <a:pt x="14874" y="31399"/>
                  </a:cubicBezTo>
                  <a:lnTo>
                    <a:pt x="14874" y="21615"/>
                  </a:lnTo>
                  <a:cubicBezTo>
                    <a:pt x="14874" y="21483"/>
                    <a:pt x="14874" y="21208"/>
                    <a:pt x="15006" y="21065"/>
                  </a:cubicBezTo>
                  <a:cubicBezTo>
                    <a:pt x="15353" y="20999"/>
                    <a:pt x="15940" y="20965"/>
                    <a:pt x="16577" y="20965"/>
                  </a:cubicBezTo>
                  <a:close/>
                  <a:moveTo>
                    <a:pt x="18179" y="32908"/>
                  </a:moveTo>
                  <a:cubicBezTo>
                    <a:pt x="18658" y="32980"/>
                    <a:pt x="19173" y="32980"/>
                    <a:pt x="19706" y="32980"/>
                  </a:cubicBezTo>
                  <a:cubicBezTo>
                    <a:pt x="20239" y="32980"/>
                    <a:pt x="20790" y="32980"/>
                    <a:pt x="21341" y="33051"/>
                  </a:cubicBezTo>
                  <a:cubicBezTo>
                    <a:pt x="21484" y="33327"/>
                    <a:pt x="21484" y="33602"/>
                    <a:pt x="21484" y="33877"/>
                  </a:cubicBezTo>
                  <a:lnTo>
                    <a:pt x="21484" y="42548"/>
                  </a:lnTo>
                  <a:lnTo>
                    <a:pt x="21484" y="62797"/>
                  </a:lnTo>
                  <a:lnTo>
                    <a:pt x="21484" y="64582"/>
                  </a:lnTo>
                  <a:lnTo>
                    <a:pt x="12120" y="64582"/>
                  </a:lnTo>
                  <a:cubicBezTo>
                    <a:pt x="11976" y="64582"/>
                    <a:pt x="11844" y="64582"/>
                    <a:pt x="11701" y="64450"/>
                  </a:cubicBezTo>
                  <a:cubicBezTo>
                    <a:pt x="11701" y="64306"/>
                    <a:pt x="11569" y="64306"/>
                    <a:pt x="11569" y="64174"/>
                  </a:cubicBezTo>
                  <a:lnTo>
                    <a:pt x="11569" y="32908"/>
                  </a:lnTo>
                  <a:close/>
                  <a:moveTo>
                    <a:pt x="25748" y="65408"/>
                  </a:moveTo>
                  <a:cubicBezTo>
                    <a:pt x="25891" y="65408"/>
                    <a:pt x="26023" y="65551"/>
                    <a:pt x="26023" y="65551"/>
                  </a:cubicBezTo>
                  <a:cubicBezTo>
                    <a:pt x="26299" y="66234"/>
                    <a:pt x="26299" y="68438"/>
                    <a:pt x="26166" y="69815"/>
                  </a:cubicBezTo>
                  <a:lnTo>
                    <a:pt x="6336" y="69815"/>
                  </a:lnTo>
                  <a:cubicBezTo>
                    <a:pt x="6192" y="68989"/>
                    <a:pt x="6192" y="66378"/>
                    <a:pt x="6336" y="65551"/>
                  </a:cubicBezTo>
                  <a:cubicBezTo>
                    <a:pt x="6468" y="65551"/>
                    <a:pt x="6468" y="65408"/>
                    <a:pt x="6468" y="65408"/>
                  </a:cubicBezTo>
                  <a:close/>
                  <a:moveTo>
                    <a:pt x="29328" y="70917"/>
                  </a:moveTo>
                  <a:cubicBezTo>
                    <a:pt x="29196" y="75599"/>
                    <a:pt x="29328" y="80149"/>
                    <a:pt x="29328" y="84831"/>
                  </a:cubicBezTo>
                  <a:cubicBezTo>
                    <a:pt x="29196" y="88268"/>
                    <a:pt x="29328" y="91849"/>
                    <a:pt x="29196" y="95297"/>
                  </a:cubicBezTo>
                  <a:cubicBezTo>
                    <a:pt x="29196" y="95705"/>
                    <a:pt x="29328" y="96124"/>
                    <a:pt x="29196" y="96399"/>
                  </a:cubicBezTo>
                  <a:cubicBezTo>
                    <a:pt x="28921" y="96531"/>
                    <a:pt x="28645" y="96531"/>
                    <a:pt x="28502" y="96531"/>
                  </a:cubicBezTo>
                  <a:cubicBezTo>
                    <a:pt x="26713" y="96574"/>
                    <a:pt x="23904" y="96591"/>
                    <a:pt x="20808" y="96591"/>
                  </a:cubicBezTo>
                  <a:cubicBezTo>
                    <a:pt x="13419" y="96591"/>
                    <a:pt x="4397" y="96492"/>
                    <a:pt x="3714" y="96399"/>
                  </a:cubicBezTo>
                  <a:cubicBezTo>
                    <a:pt x="3438" y="96124"/>
                    <a:pt x="3581" y="95705"/>
                    <a:pt x="3581" y="95297"/>
                  </a:cubicBezTo>
                  <a:cubicBezTo>
                    <a:pt x="3581" y="91849"/>
                    <a:pt x="3438" y="88544"/>
                    <a:pt x="3438" y="85107"/>
                  </a:cubicBezTo>
                  <a:cubicBezTo>
                    <a:pt x="3438" y="80975"/>
                    <a:pt x="3581" y="76844"/>
                    <a:pt x="3581" y="72712"/>
                  </a:cubicBezTo>
                  <a:lnTo>
                    <a:pt x="3581" y="70917"/>
                  </a:lnTo>
                  <a:close/>
                  <a:moveTo>
                    <a:pt x="1235" y="97225"/>
                  </a:moveTo>
                  <a:cubicBezTo>
                    <a:pt x="5278" y="97399"/>
                    <a:pt x="9320" y="97448"/>
                    <a:pt x="13371" y="97448"/>
                  </a:cubicBezTo>
                  <a:cubicBezTo>
                    <a:pt x="18846" y="97448"/>
                    <a:pt x="24339" y="97357"/>
                    <a:pt x="29879" y="97357"/>
                  </a:cubicBezTo>
                  <a:cubicBezTo>
                    <a:pt x="30430" y="97357"/>
                    <a:pt x="30981" y="97357"/>
                    <a:pt x="31532" y="97501"/>
                  </a:cubicBezTo>
                  <a:cubicBezTo>
                    <a:pt x="31675" y="97908"/>
                    <a:pt x="31675" y="98327"/>
                    <a:pt x="31532" y="98735"/>
                  </a:cubicBezTo>
                  <a:cubicBezTo>
                    <a:pt x="31124" y="98878"/>
                    <a:pt x="30705" y="98878"/>
                    <a:pt x="30298" y="98878"/>
                  </a:cubicBezTo>
                  <a:lnTo>
                    <a:pt x="959" y="98878"/>
                  </a:lnTo>
                  <a:lnTo>
                    <a:pt x="959" y="97357"/>
                  </a:lnTo>
                  <a:cubicBezTo>
                    <a:pt x="1103" y="97357"/>
                    <a:pt x="1103" y="97225"/>
                    <a:pt x="1235" y="97225"/>
                  </a:cubicBezTo>
                  <a:close/>
                  <a:moveTo>
                    <a:pt x="29196" y="99836"/>
                  </a:moveTo>
                  <a:lnTo>
                    <a:pt x="29196" y="100255"/>
                  </a:lnTo>
                  <a:lnTo>
                    <a:pt x="29196" y="175446"/>
                  </a:lnTo>
                  <a:lnTo>
                    <a:pt x="29196" y="175722"/>
                  </a:lnTo>
                  <a:cubicBezTo>
                    <a:pt x="29053" y="175722"/>
                    <a:pt x="28921" y="175854"/>
                    <a:pt x="28921" y="175854"/>
                  </a:cubicBezTo>
                  <a:lnTo>
                    <a:pt x="3581" y="175854"/>
                  </a:lnTo>
                  <a:lnTo>
                    <a:pt x="3438" y="175722"/>
                  </a:lnTo>
                  <a:cubicBezTo>
                    <a:pt x="3714" y="150515"/>
                    <a:pt x="3581" y="125319"/>
                    <a:pt x="3581" y="100112"/>
                  </a:cubicBezTo>
                  <a:lnTo>
                    <a:pt x="3581" y="99836"/>
                  </a:lnTo>
                  <a:close/>
                  <a:moveTo>
                    <a:pt x="16659" y="0"/>
                  </a:moveTo>
                  <a:lnTo>
                    <a:pt x="16383" y="275"/>
                  </a:lnTo>
                  <a:cubicBezTo>
                    <a:pt x="16383" y="408"/>
                    <a:pt x="16251" y="551"/>
                    <a:pt x="16251" y="683"/>
                  </a:cubicBezTo>
                  <a:lnTo>
                    <a:pt x="16251" y="1928"/>
                  </a:lnTo>
                  <a:lnTo>
                    <a:pt x="16251" y="19412"/>
                  </a:lnTo>
                  <a:lnTo>
                    <a:pt x="16251" y="20106"/>
                  </a:lnTo>
                  <a:cubicBezTo>
                    <a:pt x="15904" y="20172"/>
                    <a:pt x="15593" y="20172"/>
                    <a:pt x="15299" y="20172"/>
                  </a:cubicBezTo>
                  <a:cubicBezTo>
                    <a:pt x="15006" y="20172"/>
                    <a:pt x="14731" y="20172"/>
                    <a:pt x="14455" y="20238"/>
                  </a:cubicBezTo>
                  <a:cubicBezTo>
                    <a:pt x="14180" y="20657"/>
                    <a:pt x="14180" y="20932"/>
                    <a:pt x="14180" y="21340"/>
                  </a:cubicBezTo>
                  <a:lnTo>
                    <a:pt x="14180" y="22166"/>
                  </a:lnTo>
                  <a:lnTo>
                    <a:pt x="14180" y="31123"/>
                  </a:lnTo>
                  <a:cubicBezTo>
                    <a:pt x="14180" y="31399"/>
                    <a:pt x="14048" y="31674"/>
                    <a:pt x="14048" y="31949"/>
                  </a:cubicBezTo>
                  <a:cubicBezTo>
                    <a:pt x="13563" y="32087"/>
                    <a:pt x="13114" y="32087"/>
                    <a:pt x="12683" y="32087"/>
                  </a:cubicBezTo>
                  <a:cubicBezTo>
                    <a:pt x="12252" y="32087"/>
                    <a:pt x="11839" y="32087"/>
                    <a:pt x="11426" y="32225"/>
                  </a:cubicBezTo>
                  <a:cubicBezTo>
                    <a:pt x="10875" y="32908"/>
                    <a:pt x="10742" y="33602"/>
                    <a:pt x="10742" y="34285"/>
                  </a:cubicBezTo>
                  <a:cubicBezTo>
                    <a:pt x="10875" y="34836"/>
                    <a:pt x="10742" y="35387"/>
                    <a:pt x="10742" y="35938"/>
                  </a:cubicBezTo>
                  <a:lnTo>
                    <a:pt x="10742" y="63480"/>
                  </a:lnTo>
                  <a:lnTo>
                    <a:pt x="10742" y="64582"/>
                  </a:lnTo>
                  <a:lnTo>
                    <a:pt x="7162" y="64582"/>
                  </a:lnTo>
                  <a:cubicBezTo>
                    <a:pt x="6468" y="64582"/>
                    <a:pt x="6060" y="64725"/>
                    <a:pt x="5509" y="65133"/>
                  </a:cubicBezTo>
                  <a:cubicBezTo>
                    <a:pt x="5234" y="66653"/>
                    <a:pt x="5509" y="68162"/>
                    <a:pt x="5366" y="69815"/>
                  </a:cubicBezTo>
                  <a:cubicBezTo>
                    <a:pt x="4815" y="69815"/>
                    <a:pt x="4264" y="69958"/>
                    <a:pt x="3714" y="69958"/>
                  </a:cubicBezTo>
                  <a:cubicBezTo>
                    <a:pt x="3438" y="69958"/>
                    <a:pt x="3163" y="69815"/>
                    <a:pt x="2887" y="69815"/>
                  </a:cubicBezTo>
                  <a:cubicBezTo>
                    <a:pt x="2755" y="69958"/>
                    <a:pt x="2612" y="70090"/>
                    <a:pt x="2612" y="70234"/>
                  </a:cubicBezTo>
                  <a:cubicBezTo>
                    <a:pt x="2612" y="70917"/>
                    <a:pt x="2480" y="71611"/>
                    <a:pt x="2480" y="72294"/>
                  </a:cubicBezTo>
                  <a:lnTo>
                    <a:pt x="2480" y="79730"/>
                  </a:lnTo>
                  <a:lnTo>
                    <a:pt x="2480" y="95297"/>
                  </a:lnTo>
                  <a:cubicBezTo>
                    <a:pt x="2480" y="95705"/>
                    <a:pt x="2480" y="95980"/>
                    <a:pt x="2336" y="96399"/>
                  </a:cubicBezTo>
                  <a:lnTo>
                    <a:pt x="684" y="96399"/>
                  </a:lnTo>
                  <a:cubicBezTo>
                    <a:pt x="276" y="96531"/>
                    <a:pt x="276" y="96531"/>
                    <a:pt x="133" y="96950"/>
                  </a:cubicBezTo>
                  <a:cubicBezTo>
                    <a:pt x="1" y="97908"/>
                    <a:pt x="1" y="98735"/>
                    <a:pt x="276" y="99561"/>
                  </a:cubicBezTo>
                  <a:cubicBezTo>
                    <a:pt x="827" y="99704"/>
                    <a:pt x="1235" y="99704"/>
                    <a:pt x="1786" y="99704"/>
                  </a:cubicBezTo>
                  <a:cubicBezTo>
                    <a:pt x="1929" y="99704"/>
                    <a:pt x="2204" y="99836"/>
                    <a:pt x="2480" y="99836"/>
                  </a:cubicBezTo>
                  <a:lnTo>
                    <a:pt x="2480" y="101213"/>
                  </a:lnTo>
                  <a:lnTo>
                    <a:pt x="2480" y="173243"/>
                  </a:lnTo>
                  <a:cubicBezTo>
                    <a:pt x="2480" y="173518"/>
                    <a:pt x="2336" y="173926"/>
                    <a:pt x="2336" y="174344"/>
                  </a:cubicBezTo>
                  <a:lnTo>
                    <a:pt x="2336" y="176548"/>
                  </a:lnTo>
                  <a:cubicBezTo>
                    <a:pt x="2336" y="176913"/>
                    <a:pt x="2458" y="177095"/>
                    <a:pt x="2620" y="177095"/>
                  </a:cubicBezTo>
                  <a:cubicBezTo>
                    <a:pt x="2702" y="177095"/>
                    <a:pt x="2795" y="177048"/>
                    <a:pt x="2887" y="176955"/>
                  </a:cubicBezTo>
                  <a:cubicBezTo>
                    <a:pt x="3306" y="176823"/>
                    <a:pt x="3581" y="176823"/>
                    <a:pt x="3857" y="176823"/>
                  </a:cubicBezTo>
                  <a:lnTo>
                    <a:pt x="7294" y="176823"/>
                  </a:lnTo>
                  <a:cubicBezTo>
                    <a:pt x="14455" y="176823"/>
                    <a:pt x="21484" y="176955"/>
                    <a:pt x="28645" y="176955"/>
                  </a:cubicBezTo>
                  <a:lnTo>
                    <a:pt x="29472" y="176955"/>
                  </a:lnTo>
                  <a:cubicBezTo>
                    <a:pt x="30155" y="176955"/>
                    <a:pt x="30430" y="176823"/>
                    <a:pt x="30430" y="176129"/>
                  </a:cubicBezTo>
                  <a:lnTo>
                    <a:pt x="30430" y="175722"/>
                  </a:lnTo>
                  <a:lnTo>
                    <a:pt x="30430" y="163878"/>
                  </a:lnTo>
                  <a:lnTo>
                    <a:pt x="30430" y="103836"/>
                  </a:lnTo>
                  <a:lnTo>
                    <a:pt x="30430" y="100530"/>
                  </a:lnTo>
                  <a:lnTo>
                    <a:pt x="30430" y="99836"/>
                  </a:lnTo>
                  <a:cubicBezTo>
                    <a:pt x="30981" y="99836"/>
                    <a:pt x="31400" y="99704"/>
                    <a:pt x="31950" y="99704"/>
                  </a:cubicBezTo>
                  <a:cubicBezTo>
                    <a:pt x="32226" y="99704"/>
                    <a:pt x="32358" y="99429"/>
                    <a:pt x="32501" y="99153"/>
                  </a:cubicBezTo>
                  <a:lnTo>
                    <a:pt x="32501" y="97501"/>
                  </a:lnTo>
                  <a:cubicBezTo>
                    <a:pt x="32358" y="96807"/>
                    <a:pt x="32226" y="96674"/>
                    <a:pt x="31532" y="96531"/>
                  </a:cubicBezTo>
                  <a:cubicBezTo>
                    <a:pt x="31324" y="96531"/>
                    <a:pt x="31150" y="96568"/>
                    <a:pt x="30975" y="96568"/>
                  </a:cubicBezTo>
                  <a:cubicBezTo>
                    <a:pt x="30806" y="96568"/>
                    <a:pt x="30635" y="96534"/>
                    <a:pt x="30430" y="96399"/>
                  </a:cubicBezTo>
                  <a:lnTo>
                    <a:pt x="30430" y="95154"/>
                  </a:lnTo>
                  <a:cubicBezTo>
                    <a:pt x="30298" y="87993"/>
                    <a:pt x="30298" y="80700"/>
                    <a:pt x="30298" y="73539"/>
                  </a:cubicBezTo>
                  <a:cubicBezTo>
                    <a:pt x="30298" y="72569"/>
                    <a:pt x="30430" y="71743"/>
                    <a:pt x="30022" y="70784"/>
                  </a:cubicBezTo>
                  <a:cubicBezTo>
                    <a:pt x="30022" y="70784"/>
                    <a:pt x="30155" y="70641"/>
                    <a:pt x="30155" y="70509"/>
                  </a:cubicBezTo>
                  <a:cubicBezTo>
                    <a:pt x="30155" y="70234"/>
                    <a:pt x="30022" y="70090"/>
                    <a:pt x="29747" y="70090"/>
                  </a:cubicBezTo>
                  <a:cubicBezTo>
                    <a:pt x="29328" y="69958"/>
                    <a:pt x="28777" y="69958"/>
                    <a:pt x="28227" y="69815"/>
                  </a:cubicBezTo>
                  <a:cubicBezTo>
                    <a:pt x="28019" y="69815"/>
                    <a:pt x="27845" y="69852"/>
                    <a:pt x="27670" y="69852"/>
                  </a:cubicBezTo>
                  <a:cubicBezTo>
                    <a:pt x="27501" y="69852"/>
                    <a:pt x="27330" y="69818"/>
                    <a:pt x="27125" y="69683"/>
                  </a:cubicBezTo>
                  <a:lnTo>
                    <a:pt x="27125" y="68856"/>
                  </a:lnTo>
                  <a:lnTo>
                    <a:pt x="27125" y="65959"/>
                  </a:lnTo>
                  <a:cubicBezTo>
                    <a:pt x="27125" y="65551"/>
                    <a:pt x="27125" y="65276"/>
                    <a:pt x="26993" y="65001"/>
                  </a:cubicBezTo>
                  <a:cubicBezTo>
                    <a:pt x="26993" y="64582"/>
                    <a:pt x="26849" y="64582"/>
                    <a:pt x="26442" y="64582"/>
                  </a:cubicBezTo>
                  <a:lnTo>
                    <a:pt x="22993" y="64582"/>
                  </a:lnTo>
                  <a:cubicBezTo>
                    <a:pt x="22861" y="64582"/>
                    <a:pt x="22586" y="64450"/>
                    <a:pt x="22310" y="64450"/>
                  </a:cubicBezTo>
                  <a:lnTo>
                    <a:pt x="22310" y="63623"/>
                  </a:lnTo>
                  <a:lnTo>
                    <a:pt x="22310" y="60594"/>
                  </a:lnTo>
                  <a:cubicBezTo>
                    <a:pt x="22310" y="51780"/>
                    <a:pt x="22310" y="43099"/>
                    <a:pt x="22443" y="34285"/>
                  </a:cubicBezTo>
                  <a:lnTo>
                    <a:pt x="22443" y="32632"/>
                  </a:lnTo>
                  <a:cubicBezTo>
                    <a:pt x="22443" y="32357"/>
                    <a:pt x="22310" y="32082"/>
                    <a:pt x="22035" y="32082"/>
                  </a:cubicBezTo>
                  <a:lnTo>
                    <a:pt x="20515" y="32082"/>
                  </a:lnTo>
                  <a:cubicBezTo>
                    <a:pt x="20107" y="32082"/>
                    <a:pt x="19688" y="32082"/>
                    <a:pt x="19281" y="31949"/>
                  </a:cubicBezTo>
                  <a:lnTo>
                    <a:pt x="19281" y="30980"/>
                  </a:lnTo>
                  <a:lnTo>
                    <a:pt x="19281" y="22310"/>
                  </a:lnTo>
                  <a:lnTo>
                    <a:pt x="19281" y="21208"/>
                  </a:lnTo>
                  <a:cubicBezTo>
                    <a:pt x="19281" y="20932"/>
                    <a:pt x="19138" y="20514"/>
                    <a:pt x="18730" y="20238"/>
                  </a:cubicBezTo>
                  <a:cubicBezTo>
                    <a:pt x="18311" y="20238"/>
                    <a:pt x="17760" y="20106"/>
                    <a:pt x="17077" y="20106"/>
                  </a:cubicBezTo>
                  <a:lnTo>
                    <a:pt x="17077" y="19280"/>
                  </a:lnTo>
                  <a:lnTo>
                    <a:pt x="17077" y="3030"/>
                  </a:lnTo>
                  <a:lnTo>
                    <a:pt x="17077" y="959"/>
                  </a:lnTo>
                  <a:cubicBezTo>
                    <a:pt x="17077" y="683"/>
                    <a:pt x="17077" y="551"/>
                    <a:pt x="16934" y="275"/>
                  </a:cubicBezTo>
                  <a:cubicBezTo>
                    <a:pt x="16934" y="132"/>
                    <a:pt x="16802" y="0"/>
                    <a:pt x="166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45"/>
            <p:cNvSpPr/>
            <p:nvPr/>
          </p:nvSpPr>
          <p:spPr>
            <a:xfrm>
              <a:off x="1353600" y="3145850"/>
              <a:ext cx="643975" cy="1900450"/>
            </a:xfrm>
            <a:custGeom>
              <a:rect b="b" l="l" r="r" t="t"/>
              <a:pathLst>
                <a:path extrusionOk="0" h="76018" w="25759">
                  <a:moveTo>
                    <a:pt x="143" y="0"/>
                  </a:moveTo>
                  <a:lnTo>
                    <a:pt x="143" y="276"/>
                  </a:lnTo>
                  <a:cubicBezTo>
                    <a:pt x="143" y="25483"/>
                    <a:pt x="276" y="50679"/>
                    <a:pt x="0" y="75886"/>
                  </a:cubicBezTo>
                  <a:lnTo>
                    <a:pt x="143" y="76018"/>
                  </a:lnTo>
                  <a:lnTo>
                    <a:pt x="25483" y="76018"/>
                  </a:lnTo>
                  <a:cubicBezTo>
                    <a:pt x="25483" y="76018"/>
                    <a:pt x="25615" y="75886"/>
                    <a:pt x="25758" y="75886"/>
                  </a:cubicBezTo>
                  <a:lnTo>
                    <a:pt x="25758" y="75610"/>
                  </a:lnTo>
                  <a:lnTo>
                    <a:pt x="25758" y="419"/>
                  </a:lnTo>
                  <a:lnTo>
                    <a:pt x="257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45"/>
            <p:cNvSpPr/>
            <p:nvPr/>
          </p:nvSpPr>
          <p:spPr>
            <a:xfrm>
              <a:off x="1353600" y="2422850"/>
              <a:ext cx="647275" cy="641875"/>
            </a:xfrm>
            <a:custGeom>
              <a:rect b="b" l="l" r="r" t="t"/>
              <a:pathLst>
                <a:path extrusionOk="0" h="25675" w="25891">
                  <a:moveTo>
                    <a:pt x="143" y="1"/>
                  </a:moveTo>
                  <a:lnTo>
                    <a:pt x="143" y="1796"/>
                  </a:lnTo>
                  <a:cubicBezTo>
                    <a:pt x="143" y="5928"/>
                    <a:pt x="0" y="10059"/>
                    <a:pt x="0" y="14191"/>
                  </a:cubicBezTo>
                  <a:cubicBezTo>
                    <a:pt x="0" y="17628"/>
                    <a:pt x="143" y="20933"/>
                    <a:pt x="143" y="24381"/>
                  </a:cubicBezTo>
                  <a:cubicBezTo>
                    <a:pt x="143" y="24789"/>
                    <a:pt x="0" y="25208"/>
                    <a:pt x="276" y="25483"/>
                  </a:cubicBezTo>
                  <a:cubicBezTo>
                    <a:pt x="959" y="25576"/>
                    <a:pt x="9981" y="25675"/>
                    <a:pt x="17370" y="25675"/>
                  </a:cubicBezTo>
                  <a:cubicBezTo>
                    <a:pt x="20466" y="25675"/>
                    <a:pt x="23275" y="25658"/>
                    <a:pt x="25064" y="25615"/>
                  </a:cubicBezTo>
                  <a:cubicBezTo>
                    <a:pt x="25207" y="25615"/>
                    <a:pt x="25483" y="25615"/>
                    <a:pt x="25758" y="25483"/>
                  </a:cubicBezTo>
                  <a:cubicBezTo>
                    <a:pt x="25890" y="25208"/>
                    <a:pt x="25758" y="24789"/>
                    <a:pt x="25758" y="24381"/>
                  </a:cubicBezTo>
                  <a:cubicBezTo>
                    <a:pt x="25890" y="20933"/>
                    <a:pt x="25758" y="17352"/>
                    <a:pt x="25890" y="13915"/>
                  </a:cubicBezTo>
                  <a:cubicBezTo>
                    <a:pt x="25890" y="9233"/>
                    <a:pt x="25758" y="4683"/>
                    <a:pt x="25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45"/>
            <p:cNvSpPr/>
            <p:nvPr/>
          </p:nvSpPr>
          <p:spPr>
            <a:xfrm>
              <a:off x="1556850" y="1472625"/>
              <a:ext cx="247925" cy="791875"/>
            </a:xfrm>
            <a:custGeom>
              <a:rect b="b" l="l" r="r" t="t"/>
              <a:pathLst>
                <a:path extrusionOk="0" h="31675" w="9917">
                  <a:moveTo>
                    <a:pt x="1" y="1"/>
                  </a:moveTo>
                  <a:lnTo>
                    <a:pt x="1" y="31267"/>
                  </a:lnTo>
                  <a:cubicBezTo>
                    <a:pt x="1" y="31399"/>
                    <a:pt x="133" y="31399"/>
                    <a:pt x="133" y="31543"/>
                  </a:cubicBezTo>
                  <a:cubicBezTo>
                    <a:pt x="276" y="31675"/>
                    <a:pt x="408" y="31675"/>
                    <a:pt x="552" y="31675"/>
                  </a:cubicBezTo>
                  <a:lnTo>
                    <a:pt x="9916" y="31675"/>
                  </a:lnTo>
                  <a:lnTo>
                    <a:pt x="9916" y="29890"/>
                  </a:lnTo>
                  <a:lnTo>
                    <a:pt x="9916" y="9641"/>
                  </a:lnTo>
                  <a:lnTo>
                    <a:pt x="9916" y="970"/>
                  </a:lnTo>
                  <a:cubicBezTo>
                    <a:pt x="9916" y="695"/>
                    <a:pt x="9916" y="420"/>
                    <a:pt x="9773" y="144"/>
                  </a:cubicBezTo>
                  <a:cubicBezTo>
                    <a:pt x="9222" y="73"/>
                    <a:pt x="8671" y="73"/>
                    <a:pt x="8138" y="73"/>
                  </a:cubicBezTo>
                  <a:cubicBezTo>
                    <a:pt x="7605" y="73"/>
                    <a:pt x="7090" y="73"/>
                    <a:pt x="66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45"/>
            <p:cNvSpPr/>
            <p:nvPr/>
          </p:nvSpPr>
          <p:spPr>
            <a:xfrm>
              <a:off x="1422450" y="2285150"/>
              <a:ext cx="502675" cy="110175"/>
            </a:xfrm>
            <a:custGeom>
              <a:rect b="b" l="l" r="r" t="t"/>
              <a:pathLst>
                <a:path extrusionOk="0" h="4407" w="20107">
                  <a:moveTo>
                    <a:pt x="276" y="0"/>
                  </a:moveTo>
                  <a:cubicBezTo>
                    <a:pt x="276" y="0"/>
                    <a:pt x="276" y="143"/>
                    <a:pt x="144" y="143"/>
                  </a:cubicBezTo>
                  <a:cubicBezTo>
                    <a:pt x="0" y="970"/>
                    <a:pt x="0" y="3581"/>
                    <a:pt x="144" y="4407"/>
                  </a:cubicBezTo>
                  <a:lnTo>
                    <a:pt x="19974" y="4407"/>
                  </a:lnTo>
                  <a:cubicBezTo>
                    <a:pt x="20107" y="3030"/>
                    <a:pt x="20107" y="826"/>
                    <a:pt x="19831" y="143"/>
                  </a:cubicBezTo>
                  <a:cubicBezTo>
                    <a:pt x="19831" y="143"/>
                    <a:pt x="19699" y="0"/>
                    <a:pt x="19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45"/>
            <p:cNvSpPr/>
            <p:nvPr/>
          </p:nvSpPr>
          <p:spPr>
            <a:xfrm>
              <a:off x="1291625" y="3080575"/>
              <a:ext cx="767900" cy="41325"/>
            </a:xfrm>
            <a:custGeom>
              <a:rect b="b" l="l" r="r" t="t"/>
              <a:pathLst>
                <a:path extrusionOk="0" h="1653" w="30716">
                  <a:moveTo>
                    <a:pt x="276" y="0"/>
                  </a:moveTo>
                  <a:cubicBezTo>
                    <a:pt x="144" y="0"/>
                    <a:pt x="144" y="132"/>
                    <a:pt x="0" y="132"/>
                  </a:cubicBezTo>
                  <a:lnTo>
                    <a:pt x="0" y="1653"/>
                  </a:lnTo>
                  <a:lnTo>
                    <a:pt x="29339" y="1653"/>
                  </a:lnTo>
                  <a:cubicBezTo>
                    <a:pt x="29746" y="1653"/>
                    <a:pt x="30165" y="1653"/>
                    <a:pt x="30573" y="1510"/>
                  </a:cubicBezTo>
                  <a:cubicBezTo>
                    <a:pt x="30716" y="1102"/>
                    <a:pt x="30716" y="683"/>
                    <a:pt x="30573" y="276"/>
                  </a:cubicBezTo>
                  <a:cubicBezTo>
                    <a:pt x="30022" y="132"/>
                    <a:pt x="29471" y="132"/>
                    <a:pt x="28920" y="132"/>
                  </a:cubicBezTo>
                  <a:cubicBezTo>
                    <a:pt x="23380" y="132"/>
                    <a:pt x="17887" y="223"/>
                    <a:pt x="12412" y="223"/>
                  </a:cubicBezTo>
                  <a:cubicBezTo>
                    <a:pt x="8361" y="223"/>
                    <a:pt x="4319" y="174"/>
                    <a:pt x="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45"/>
            <p:cNvSpPr/>
            <p:nvPr/>
          </p:nvSpPr>
          <p:spPr>
            <a:xfrm>
              <a:off x="1639475" y="1174075"/>
              <a:ext cx="92850" cy="277925"/>
            </a:xfrm>
            <a:custGeom>
              <a:rect b="b" l="l" r="r" t="t"/>
              <a:pathLst>
                <a:path extrusionOk="0" h="11117" w="3714">
                  <a:moveTo>
                    <a:pt x="1704" y="0"/>
                  </a:moveTo>
                  <a:cubicBezTo>
                    <a:pt x="1067" y="0"/>
                    <a:pt x="480" y="34"/>
                    <a:pt x="133" y="100"/>
                  </a:cubicBezTo>
                  <a:cubicBezTo>
                    <a:pt x="1" y="243"/>
                    <a:pt x="1" y="518"/>
                    <a:pt x="1" y="650"/>
                  </a:cubicBezTo>
                  <a:lnTo>
                    <a:pt x="1" y="10434"/>
                  </a:lnTo>
                  <a:cubicBezTo>
                    <a:pt x="1" y="10566"/>
                    <a:pt x="133" y="10841"/>
                    <a:pt x="133" y="11117"/>
                  </a:cubicBezTo>
                  <a:cubicBezTo>
                    <a:pt x="1235" y="11117"/>
                    <a:pt x="2337" y="11117"/>
                    <a:pt x="3581" y="10984"/>
                  </a:cubicBezTo>
                  <a:lnTo>
                    <a:pt x="3581" y="8230"/>
                  </a:lnTo>
                  <a:lnTo>
                    <a:pt x="3581" y="5476"/>
                  </a:lnTo>
                  <a:lnTo>
                    <a:pt x="3581" y="2854"/>
                  </a:lnTo>
                  <a:cubicBezTo>
                    <a:pt x="3581" y="1895"/>
                    <a:pt x="3714" y="926"/>
                    <a:pt x="3581" y="100"/>
                  </a:cubicBezTo>
                  <a:cubicBezTo>
                    <a:pt x="3031" y="34"/>
                    <a:pt x="2342" y="0"/>
                    <a:pt x="1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45"/>
            <p:cNvSpPr/>
            <p:nvPr/>
          </p:nvSpPr>
          <p:spPr>
            <a:xfrm>
              <a:off x="1911325" y="3173400"/>
              <a:ext cx="31150" cy="1810925"/>
            </a:xfrm>
            <a:custGeom>
              <a:rect b="b" l="l" r="r" t="t"/>
              <a:pathLst>
                <a:path extrusionOk="0" h="72437" w="1246">
                  <a:moveTo>
                    <a:pt x="552" y="0"/>
                  </a:moveTo>
                  <a:cubicBezTo>
                    <a:pt x="276" y="143"/>
                    <a:pt x="144" y="275"/>
                    <a:pt x="144" y="419"/>
                  </a:cubicBezTo>
                  <a:cubicBezTo>
                    <a:pt x="1" y="551"/>
                    <a:pt x="1" y="826"/>
                    <a:pt x="1" y="970"/>
                  </a:cubicBezTo>
                  <a:lnTo>
                    <a:pt x="1" y="10191"/>
                  </a:lnTo>
                  <a:lnTo>
                    <a:pt x="1" y="34021"/>
                  </a:lnTo>
                  <a:lnTo>
                    <a:pt x="1" y="70101"/>
                  </a:lnTo>
                  <a:cubicBezTo>
                    <a:pt x="1" y="70652"/>
                    <a:pt x="1" y="71060"/>
                    <a:pt x="144" y="71611"/>
                  </a:cubicBezTo>
                  <a:lnTo>
                    <a:pt x="144" y="72162"/>
                  </a:lnTo>
                  <a:cubicBezTo>
                    <a:pt x="276" y="72305"/>
                    <a:pt x="419" y="72437"/>
                    <a:pt x="552" y="72437"/>
                  </a:cubicBezTo>
                  <a:cubicBezTo>
                    <a:pt x="695" y="72437"/>
                    <a:pt x="827" y="72437"/>
                    <a:pt x="970" y="72305"/>
                  </a:cubicBezTo>
                  <a:cubicBezTo>
                    <a:pt x="970" y="72029"/>
                    <a:pt x="1102" y="71886"/>
                    <a:pt x="1102" y="71611"/>
                  </a:cubicBezTo>
                  <a:lnTo>
                    <a:pt x="1102" y="69958"/>
                  </a:lnTo>
                  <a:cubicBezTo>
                    <a:pt x="1102" y="58666"/>
                    <a:pt x="1102" y="47373"/>
                    <a:pt x="1246" y="36081"/>
                  </a:cubicBezTo>
                  <a:lnTo>
                    <a:pt x="1102" y="36081"/>
                  </a:lnTo>
                  <a:lnTo>
                    <a:pt x="1102" y="10059"/>
                  </a:lnTo>
                  <a:lnTo>
                    <a:pt x="1102" y="1102"/>
                  </a:lnTo>
                  <a:lnTo>
                    <a:pt x="1102" y="419"/>
                  </a:lnTo>
                  <a:cubicBezTo>
                    <a:pt x="970" y="143"/>
                    <a:pt x="695" y="0"/>
                    <a:pt x="5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45"/>
            <p:cNvSpPr/>
            <p:nvPr/>
          </p:nvSpPr>
          <p:spPr>
            <a:xfrm>
              <a:off x="1426025" y="3197625"/>
              <a:ext cx="27575" cy="1786700"/>
            </a:xfrm>
            <a:custGeom>
              <a:rect b="b" l="l" r="r" t="t"/>
              <a:pathLst>
                <a:path extrusionOk="0" h="71468" w="1103">
                  <a:moveTo>
                    <a:pt x="408" y="1"/>
                  </a:moveTo>
                  <a:lnTo>
                    <a:pt x="133" y="133"/>
                  </a:lnTo>
                  <a:cubicBezTo>
                    <a:pt x="133" y="408"/>
                    <a:pt x="1" y="684"/>
                    <a:pt x="1" y="827"/>
                  </a:cubicBezTo>
                  <a:lnTo>
                    <a:pt x="1" y="2612"/>
                  </a:lnTo>
                  <a:lnTo>
                    <a:pt x="1" y="35663"/>
                  </a:lnTo>
                  <a:lnTo>
                    <a:pt x="133" y="35663"/>
                  </a:lnTo>
                  <a:lnTo>
                    <a:pt x="133" y="69540"/>
                  </a:lnTo>
                  <a:lnTo>
                    <a:pt x="133" y="70785"/>
                  </a:lnTo>
                  <a:cubicBezTo>
                    <a:pt x="133" y="70917"/>
                    <a:pt x="133" y="71193"/>
                    <a:pt x="276" y="71193"/>
                  </a:cubicBezTo>
                  <a:cubicBezTo>
                    <a:pt x="276" y="71336"/>
                    <a:pt x="408" y="71468"/>
                    <a:pt x="552" y="71468"/>
                  </a:cubicBezTo>
                  <a:cubicBezTo>
                    <a:pt x="684" y="71468"/>
                    <a:pt x="827" y="71336"/>
                    <a:pt x="827" y="71193"/>
                  </a:cubicBezTo>
                  <a:cubicBezTo>
                    <a:pt x="827" y="71060"/>
                    <a:pt x="959" y="70917"/>
                    <a:pt x="959" y="70785"/>
                  </a:cubicBezTo>
                  <a:lnTo>
                    <a:pt x="959" y="69408"/>
                  </a:lnTo>
                  <a:lnTo>
                    <a:pt x="959" y="40069"/>
                  </a:lnTo>
                  <a:cubicBezTo>
                    <a:pt x="1102" y="26992"/>
                    <a:pt x="959" y="14047"/>
                    <a:pt x="959" y="1102"/>
                  </a:cubicBezTo>
                  <a:lnTo>
                    <a:pt x="959" y="551"/>
                  </a:lnTo>
                  <a:cubicBezTo>
                    <a:pt x="959" y="408"/>
                    <a:pt x="959" y="276"/>
                    <a:pt x="827" y="133"/>
                  </a:cubicBezTo>
                  <a:cubicBezTo>
                    <a:pt x="827" y="1"/>
                    <a:pt x="552" y="1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45"/>
            <p:cNvSpPr/>
            <p:nvPr/>
          </p:nvSpPr>
          <p:spPr>
            <a:xfrm>
              <a:off x="1539500" y="3243150"/>
              <a:ext cx="106900" cy="128800"/>
            </a:xfrm>
            <a:custGeom>
              <a:rect b="b" l="l" r="r" t="t"/>
              <a:pathLst>
                <a:path extrusionOk="0" h="5152" w="4276">
                  <a:moveTo>
                    <a:pt x="1237" y="1007"/>
                  </a:moveTo>
                  <a:cubicBezTo>
                    <a:pt x="1503" y="1007"/>
                    <a:pt x="1745" y="1066"/>
                    <a:pt x="1929" y="1066"/>
                  </a:cubicBezTo>
                  <a:lnTo>
                    <a:pt x="3174" y="1066"/>
                  </a:lnTo>
                  <a:lnTo>
                    <a:pt x="3174" y="2586"/>
                  </a:lnTo>
                  <a:lnTo>
                    <a:pt x="3174" y="4096"/>
                  </a:lnTo>
                  <a:cubicBezTo>
                    <a:pt x="2827" y="4167"/>
                    <a:pt x="2482" y="4167"/>
                    <a:pt x="2104" y="4167"/>
                  </a:cubicBezTo>
                  <a:cubicBezTo>
                    <a:pt x="1725" y="4167"/>
                    <a:pt x="1312" y="4167"/>
                    <a:pt x="827" y="4239"/>
                  </a:cubicBezTo>
                  <a:lnTo>
                    <a:pt x="827" y="1066"/>
                  </a:lnTo>
                  <a:cubicBezTo>
                    <a:pt x="967" y="1022"/>
                    <a:pt x="1105" y="1007"/>
                    <a:pt x="1237" y="1007"/>
                  </a:cubicBezTo>
                  <a:close/>
                  <a:moveTo>
                    <a:pt x="2484" y="0"/>
                  </a:moveTo>
                  <a:cubicBezTo>
                    <a:pt x="2036" y="0"/>
                    <a:pt x="1587" y="36"/>
                    <a:pt x="1102" y="108"/>
                  </a:cubicBezTo>
                  <a:cubicBezTo>
                    <a:pt x="970" y="108"/>
                    <a:pt x="695" y="240"/>
                    <a:pt x="552" y="383"/>
                  </a:cubicBezTo>
                  <a:cubicBezTo>
                    <a:pt x="144" y="515"/>
                    <a:pt x="1" y="791"/>
                    <a:pt x="1" y="1066"/>
                  </a:cubicBezTo>
                  <a:lnTo>
                    <a:pt x="1" y="3820"/>
                  </a:lnTo>
                  <a:cubicBezTo>
                    <a:pt x="1" y="4239"/>
                    <a:pt x="144" y="4647"/>
                    <a:pt x="419" y="4922"/>
                  </a:cubicBezTo>
                  <a:cubicBezTo>
                    <a:pt x="1070" y="5085"/>
                    <a:pt x="1671" y="5151"/>
                    <a:pt x="2254" y="5151"/>
                  </a:cubicBezTo>
                  <a:cubicBezTo>
                    <a:pt x="2657" y="5151"/>
                    <a:pt x="3052" y="5119"/>
                    <a:pt x="3449" y="5065"/>
                  </a:cubicBezTo>
                  <a:cubicBezTo>
                    <a:pt x="4132" y="4922"/>
                    <a:pt x="4275" y="4790"/>
                    <a:pt x="4275" y="4239"/>
                  </a:cubicBezTo>
                  <a:lnTo>
                    <a:pt x="4275" y="934"/>
                  </a:lnTo>
                  <a:cubicBezTo>
                    <a:pt x="4275" y="658"/>
                    <a:pt x="4132" y="515"/>
                    <a:pt x="4132" y="383"/>
                  </a:cubicBezTo>
                  <a:lnTo>
                    <a:pt x="3857" y="108"/>
                  </a:lnTo>
                  <a:cubicBezTo>
                    <a:pt x="3377" y="36"/>
                    <a:pt x="2931" y="0"/>
                    <a:pt x="24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45"/>
            <p:cNvSpPr/>
            <p:nvPr/>
          </p:nvSpPr>
          <p:spPr>
            <a:xfrm>
              <a:off x="1560150" y="3268325"/>
              <a:ext cx="58700" cy="80800"/>
            </a:xfrm>
            <a:custGeom>
              <a:rect b="b" l="l" r="r" t="t"/>
              <a:pathLst>
                <a:path extrusionOk="0" h="3232" w="2348">
                  <a:moveTo>
                    <a:pt x="411" y="0"/>
                  </a:moveTo>
                  <a:cubicBezTo>
                    <a:pt x="279" y="0"/>
                    <a:pt x="141" y="15"/>
                    <a:pt x="1" y="59"/>
                  </a:cubicBezTo>
                  <a:lnTo>
                    <a:pt x="1" y="3232"/>
                  </a:lnTo>
                  <a:cubicBezTo>
                    <a:pt x="486" y="3160"/>
                    <a:pt x="899" y="3160"/>
                    <a:pt x="1278" y="3160"/>
                  </a:cubicBezTo>
                  <a:cubicBezTo>
                    <a:pt x="1656" y="3160"/>
                    <a:pt x="2001" y="3160"/>
                    <a:pt x="2348" y="3089"/>
                  </a:cubicBezTo>
                  <a:lnTo>
                    <a:pt x="2348" y="1579"/>
                  </a:lnTo>
                  <a:lnTo>
                    <a:pt x="2348" y="59"/>
                  </a:lnTo>
                  <a:lnTo>
                    <a:pt x="1103" y="59"/>
                  </a:lnTo>
                  <a:cubicBezTo>
                    <a:pt x="919" y="59"/>
                    <a:pt x="677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45"/>
            <p:cNvSpPr/>
            <p:nvPr/>
          </p:nvSpPr>
          <p:spPr>
            <a:xfrm>
              <a:off x="1708350" y="3243150"/>
              <a:ext cx="103300" cy="128800"/>
            </a:xfrm>
            <a:custGeom>
              <a:rect b="b" l="l" r="r" t="t"/>
              <a:pathLst>
                <a:path extrusionOk="0" h="5152" w="4132">
                  <a:moveTo>
                    <a:pt x="1232" y="1007"/>
                  </a:moveTo>
                  <a:cubicBezTo>
                    <a:pt x="1497" y="1007"/>
                    <a:pt x="1745" y="1066"/>
                    <a:pt x="1928" y="1066"/>
                  </a:cubicBezTo>
                  <a:lnTo>
                    <a:pt x="3030" y="1066"/>
                  </a:lnTo>
                  <a:lnTo>
                    <a:pt x="3030" y="2586"/>
                  </a:lnTo>
                  <a:lnTo>
                    <a:pt x="3030" y="4096"/>
                  </a:lnTo>
                  <a:cubicBezTo>
                    <a:pt x="2683" y="4167"/>
                    <a:pt x="2339" y="4167"/>
                    <a:pt x="1978" y="4167"/>
                  </a:cubicBezTo>
                  <a:cubicBezTo>
                    <a:pt x="1617" y="4167"/>
                    <a:pt x="1240" y="4167"/>
                    <a:pt x="826" y="4239"/>
                  </a:cubicBezTo>
                  <a:lnTo>
                    <a:pt x="826" y="1066"/>
                  </a:lnTo>
                  <a:cubicBezTo>
                    <a:pt x="962" y="1022"/>
                    <a:pt x="1099" y="1007"/>
                    <a:pt x="1232" y="1007"/>
                  </a:cubicBezTo>
                  <a:close/>
                  <a:moveTo>
                    <a:pt x="2425" y="0"/>
                  </a:moveTo>
                  <a:cubicBezTo>
                    <a:pt x="1961" y="0"/>
                    <a:pt x="1515" y="36"/>
                    <a:pt x="1102" y="108"/>
                  </a:cubicBezTo>
                  <a:cubicBezTo>
                    <a:pt x="826" y="108"/>
                    <a:pt x="683" y="240"/>
                    <a:pt x="551" y="383"/>
                  </a:cubicBezTo>
                  <a:cubicBezTo>
                    <a:pt x="132" y="515"/>
                    <a:pt x="0" y="791"/>
                    <a:pt x="0" y="1066"/>
                  </a:cubicBezTo>
                  <a:lnTo>
                    <a:pt x="0" y="3820"/>
                  </a:lnTo>
                  <a:cubicBezTo>
                    <a:pt x="0" y="4239"/>
                    <a:pt x="132" y="4647"/>
                    <a:pt x="408" y="4922"/>
                  </a:cubicBezTo>
                  <a:cubicBezTo>
                    <a:pt x="981" y="5085"/>
                    <a:pt x="1599" y="5151"/>
                    <a:pt x="2208" y="5151"/>
                  </a:cubicBezTo>
                  <a:cubicBezTo>
                    <a:pt x="2629" y="5151"/>
                    <a:pt x="3045" y="5119"/>
                    <a:pt x="3438" y="5065"/>
                  </a:cubicBezTo>
                  <a:cubicBezTo>
                    <a:pt x="3988" y="4922"/>
                    <a:pt x="4132" y="4790"/>
                    <a:pt x="4132" y="4239"/>
                  </a:cubicBezTo>
                  <a:lnTo>
                    <a:pt x="4132" y="934"/>
                  </a:lnTo>
                  <a:lnTo>
                    <a:pt x="4132" y="383"/>
                  </a:lnTo>
                  <a:cubicBezTo>
                    <a:pt x="3988" y="240"/>
                    <a:pt x="3856" y="240"/>
                    <a:pt x="3856" y="108"/>
                  </a:cubicBezTo>
                  <a:cubicBezTo>
                    <a:pt x="3371" y="36"/>
                    <a:pt x="2889" y="0"/>
                    <a:pt x="24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45"/>
            <p:cNvSpPr/>
            <p:nvPr/>
          </p:nvSpPr>
          <p:spPr>
            <a:xfrm>
              <a:off x="1729000" y="3268325"/>
              <a:ext cx="55100" cy="80800"/>
            </a:xfrm>
            <a:custGeom>
              <a:rect b="b" l="l" r="r" t="t"/>
              <a:pathLst>
                <a:path extrusionOk="0" h="3232" w="2204">
                  <a:moveTo>
                    <a:pt x="406" y="0"/>
                  </a:moveTo>
                  <a:cubicBezTo>
                    <a:pt x="273" y="0"/>
                    <a:pt x="136" y="15"/>
                    <a:pt x="0" y="59"/>
                  </a:cubicBezTo>
                  <a:lnTo>
                    <a:pt x="0" y="3232"/>
                  </a:lnTo>
                  <a:cubicBezTo>
                    <a:pt x="414" y="3160"/>
                    <a:pt x="791" y="3160"/>
                    <a:pt x="1152" y="3160"/>
                  </a:cubicBezTo>
                  <a:cubicBezTo>
                    <a:pt x="1513" y="3160"/>
                    <a:pt x="1857" y="3160"/>
                    <a:pt x="2204" y="3089"/>
                  </a:cubicBezTo>
                  <a:lnTo>
                    <a:pt x="2204" y="1579"/>
                  </a:lnTo>
                  <a:lnTo>
                    <a:pt x="2204" y="59"/>
                  </a:lnTo>
                  <a:lnTo>
                    <a:pt x="1102" y="59"/>
                  </a:lnTo>
                  <a:cubicBezTo>
                    <a:pt x="919" y="59"/>
                    <a:pt x="671" y="0"/>
                    <a:pt x="4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45"/>
            <p:cNvSpPr/>
            <p:nvPr/>
          </p:nvSpPr>
          <p:spPr>
            <a:xfrm>
              <a:off x="1539500" y="3439450"/>
              <a:ext cx="106900" cy="126450"/>
            </a:xfrm>
            <a:custGeom>
              <a:rect b="b" l="l" r="r" t="t"/>
              <a:pathLst>
                <a:path extrusionOk="0" h="5058" w="4276">
                  <a:moveTo>
                    <a:pt x="1929" y="926"/>
                  </a:moveTo>
                  <a:cubicBezTo>
                    <a:pt x="2347" y="926"/>
                    <a:pt x="2755" y="1069"/>
                    <a:pt x="3174" y="1069"/>
                  </a:cubicBezTo>
                  <a:lnTo>
                    <a:pt x="3174" y="2578"/>
                  </a:lnTo>
                  <a:lnTo>
                    <a:pt x="3174" y="4099"/>
                  </a:lnTo>
                  <a:cubicBezTo>
                    <a:pt x="2827" y="4165"/>
                    <a:pt x="2482" y="4165"/>
                    <a:pt x="2104" y="4165"/>
                  </a:cubicBezTo>
                  <a:cubicBezTo>
                    <a:pt x="1725" y="4165"/>
                    <a:pt x="1312" y="4165"/>
                    <a:pt x="827" y="4231"/>
                  </a:cubicBezTo>
                  <a:lnTo>
                    <a:pt x="827" y="1069"/>
                  </a:lnTo>
                  <a:cubicBezTo>
                    <a:pt x="1246" y="926"/>
                    <a:pt x="1653" y="926"/>
                    <a:pt x="1929" y="926"/>
                  </a:cubicBezTo>
                  <a:close/>
                  <a:moveTo>
                    <a:pt x="2484" y="0"/>
                  </a:moveTo>
                  <a:cubicBezTo>
                    <a:pt x="2036" y="0"/>
                    <a:pt x="1587" y="34"/>
                    <a:pt x="1102" y="100"/>
                  </a:cubicBezTo>
                  <a:cubicBezTo>
                    <a:pt x="970" y="100"/>
                    <a:pt x="695" y="243"/>
                    <a:pt x="552" y="375"/>
                  </a:cubicBezTo>
                  <a:cubicBezTo>
                    <a:pt x="144" y="375"/>
                    <a:pt x="1" y="650"/>
                    <a:pt x="1" y="1069"/>
                  </a:cubicBezTo>
                  <a:lnTo>
                    <a:pt x="1" y="3823"/>
                  </a:lnTo>
                  <a:cubicBezTo>
                    <a:pt x="1" y="4231"/>
                    <a:pt x="144" y="4506"/>
                    <a:pt x="419" y="4925"/>
                  </a:cubicBezTo>
                  <a:cubicBezTo>
                    <a:pt x="1521" y="5057"/>
                    <a:pt x="2480" y="5057"/>
                    <a:pt x="3449" y="5057"/>
                  </a:cubicBezTo>
                  <a:cubicBezTo>
                    <a:pt x="4132" y="4925"/>
                    <a:pt x="4275" y="4782"/>
                    <a:pt x="4275" y="4231"/>
                  </a:cubicBezTo>
                  <a:lnTo>
                    <a:pt x="4275" y="926"/>
                  </a:lnTo>
                  <a:cubicBezTo>
                    <a:pt x="4275" y="650"/>
                    <a:pt x="4132" y="518"/>
                    <a:pt x="4132" y="375"/>
                  </a:cubicBezTo>
                  <a:cubicBezTo>
                    <a:pt x="4000" y="243"/>
                    <a:pt x="4000" y="100"/>
                    <a:pt x="3857" y="100"/>
                  </a:cubicBezTo>
                  <a:cubicBezTo>
                    <a:pt x="3377" y="34"/>
                    <a:pt x="2931" y="0"/>
                    <a:pt x="24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45"/>
            <p:cNvSpPr/>
            <p:nvPr/>
          </p:nvSpPr>
          <p:spPr>
            <a:xfrm>
              <a:off x="1560150" y="3462575"/>
              <a:ext cx="58700" cy="82650"/>
            </a:xfrm>
            <a:custGeom>
              <a:rect b="b" l="l" r="r" t="t"/>
              <a:pathLst>
                <a:path extrusionOk="0" h="3306" w="2348">
                  <a:moveTo>
                    <a:pt x="1103" y="1"/>
                  </a:moveTo>
                  <a:cubicBezTo>
                    <a:pt x="827" y="1"/>
                    <a:pt x="420" y="1"/>
                    <a:pt x="1" y="144"/>
                  </a:cubicBezTo>
                  <a:lnTo>
                    <a:pt x="1" y="3306"/>
                  </a:lnTo>
                  <a:cubicBezTo>
                    <a:pt x="486" y="3240"/>
                    <a:pt x="899" y="3240"/>
                    <a:pt x="1278" y="3240"/>
                  </a:cubicBezTo>
                  <a:cubicBezTo>
                    <a:pt x="1656" y="3240"/>
                    <a:pt x="2001" y="3240"/>
                    <a:pt x="2348" y="3174"/>
                  </a:cubicBezTo>
                  <a:lnTo>
                    <a:pt x="2348" y="1653"/>
                  </a:lnTo>
                  <a:lnTo>
                    <a:pt x="2348" y="144"/>
                  </a:lnTo>
                  <a:cubicBezTo>
                    <a:pt x="1929" y="144"/>
                    <a:pt x="1521" y="1"/>
                    <a:pt x="1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45"/>
            <p:cNvSpPr/>
            <p:nvPr/>
          </p:nvSpPr>
          <p:spPr>
            <a:xfrm>
              <a:off x="1708350" y="3439450"/>
              <a:ext cx="103300" cy="126450"/>
            </a:xfrm>
            <a:custGeom>
              <a:rect b="b" l="l" r="r" t="t"/>
              <a:pathLst>
                <a:path extrusionOk="0" h="5058" w="4132">
                  <a:moveTo>
                    <a:pt x="1928" y="926"/>
                  </a:moveTo>
                  <a:cubicBezTo>
                    <a:pt x="2336" y="926"/>
                    <a:pt x="2611" y="1069"/>
                    <a:pt x="3030" y="1069"/>
                  </a:cubicBezTo>
                  <a:lnTo>
                    <a:pt x="3030" y="2578"/>
                  </a:lnTo>
                  <a:lnTo>
                    <a:pt x="3030" y="4099"/>
                  </a:lnTo>
                  <a:cubicBezTo>
                    <a:pt x="2683" y="4165"/>
                    <a:pt x="2339" y="4165"/>
                    <a:pt x="1978" y="4165"/>
                  </a:cubicBezTo>
                  <a:cubicBezTo>
                    <a:pt x="1617" y="4165"/>
                    <a:pt x="1240" y="4165"/>
                    <a:pt x="826" y="4231"/>
                  </a:cubicBezTo>
                  <a:lnTo>
                    <a:pt x="826" y="1069"/>
                  </a:lnTo>
                  <a:cubicBezTo>
                    <a:pt x="1234" y="926"/>
                    <a:pt x="1653" y="926"/>
                    <a:pt x="1928" y="926"/>
                  </a:cubicBezTo>
                  <a:close/>
                  <a:moveTo>
                    <a:pt x="2425" y="0"/>
                  </a:moveTo>
                  <a:cubicBezTo>
                    <a:pt x="1961" y="0"/>
                    <a:pt x="1515" y="34"/>
                    <a:pt x="1102" y="100"/>
                  </a:cubicBezTo>
                  <a:cubicBezTo>
                    <a:pt x="826" y="100"/>
                    <a:pt x="683" y="243"/>
                    <a:pt x="551" y="375"/>
                  </a:cubicBezTo>
                  <a:cubicBezTo>
                    <a:pt x="132" y="375"/>
                    <a:pt x="0" y="650"/>
                    <a:pt x="0" y="1069"/>
                  </a:cubicBezTo>
                  <a:lnTo>
                    <a:pt x="0" y="3823"/>
                  </a:lnTo>
                  <a:cubicBezTo>
                    <a:pt x="0" y="4231"/>
                    <a:pt x="132" y="4506"/>
                    <a:pt x="408" y="4925"/>
                  </a:cubicBezTo>
                  <a:cubicBezTo>
                    <a:pt x="1377" y="5057"/>
                    <a:pt x="2479" y="5057"/>
                    <a:pt x="3438" y="5057"/>
                  </a:cubicBezTo>
                  <a:cubicBezTo>
                    <a:pt x="3988" y="4925"/>
                    <a:pt x="4132" y="4782"/>
                    <a:pt x="4132" y="4231"/>
                  </a:cubicBezTo>
                  <a:lnTo>
                    <a:pt x="4132" y="926"/>
                  </a:lnTo>
                  <a:lnTo>
                    <a:pt x="4132" y="375"/>
                  </a:lnTo>
                  <a:lnTo>
                    <a:pt x="3856" y="100"/>
                  </a:lnTo>
                  <a:cubicBezTo>
                    <a:pt x="3371" y="34"/>
                    <a:pt x="2889" y="0"/>
                    <a:pt x="24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45"/>
            <p:cNvSpPr/>
            <p:nvPr/>
          </p:nvSpPr>
          <p:spPr>
            <a:xfrm>
              <a:off x="1729000" y="3462575"/>
              <a:ext cx="55100" cy="82650"/>
            </a:xfrm>
            <a:custGeom>
              <a:rect b="b" l="l" r="r" t="t"/>
              <a:pathLst>
                <a:path extrusionOk="0" h="3306" w="2204">
                  <a:moveTo>
                    <a:pt x="1102" y="1"/>
                  </a:moveTo>
                  <a:cubicBezTo>
                    <a:pt x="827" y="1"/>
                    <a:pt x="408" y="1"/>
                    <a:pt x="0" y="144"/>
                  </a:cubicBezTo>
                  <a:lnTo>
                    <a:pt x="0" y="3306"/>
                  </a:lnTo>
                  <a:cubicBezTo>
                    <a:pt x="414" y="3240"/>
                    <a:pt x="791" y="3240"/>
                    <a:pt x="1152" y="3240"/>
                  </a:cubicBezTo>
                  <a:cubicBezTo>
                    <a:pt x="1513" y="3240"/>
                    <a:pt x="1857" y="3240"/>
                    <a:pt x="2204" y="3174"/>
                  </a:cubicBezTo>
                  <a:lnTo>
                    <a:pt x="2204" y="1653"/>
                  </a:lnTo>
                  <a:lnTo>
                    <a:pt x="2204" y="144"/>
                  </a:lnTo>
                  <a:cubicBezTo>
                    <a:pt x="1785" y="144"/>
                    <a:pt x="1510" y="1"/>
                    <a:pt x="1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45"/>
            <p:cNvSpPr/>
            <p:nvPr/>
          </p:nvSpPr>
          <p:spPr>
            <a:xfrm>
              <a:off x="1539500" y="3634300"/>
              <a:ext cx="106900" cy="127075"/>
            </a:xfrm>
            <a:custGeom>
              <a:rect b="b" l="l" r="r" t="t"/>
              <a:pathLst>
                <a:path extrusionOk="0" h="5083" w="4276">
                  <a:moveTo>
                    <a:pt x="1237" y="923"/>
                  </a:moveTo>
                  <a:cubicBezTo>
                    <a:pt x="1503" y="923"/>
                    <a:pt x="1745" y="987"/>
                    <a:pt x="1929" y="987"/>
                  </a:cubicBezTo>
                  <a:lnTo>
                    <a:pt x="3174" y="987"/>
                  </a:lnTo>
                  <a:lnTo>
                    <a:pt x="3174" y="2496"/>
                  </a:lnTo>
                  <a:lnTo>
                    <a:pt x="3174" y="4149"/>
                  </a:lnTo>
                  <a:cubicBezTo>
                    <a:pt x="2942" y="4197"/>
                    <a:pt x="2712" y="4213"/>
                    <a:pt x="2472" y="4213"/>
                  </a:cubicBezTo>
                  <a:cubicBezTo>
                    <a:pt x="1992" y="4213"/>
                    <a:pt x="1473" y="4149"/>
                    <a:pt x="827" y="4149"/>
                  </a:cubicBezTo>
                  <a:lnTo>
                    <a:pt x="827" y="987"/>
                  </a:lnTo>
                  <a:cubicBezTo>
                    <a:pt x="967" y="939"/>
                    <a:pt x="1105" y="923"/>
                    <a:pt x="1237" y="923"/>
                  </a:cubicBezTo>
                  <a:close/>
                  <a:moveTo>
                    <a:pt x="2682" y="0"/>
                  </a:moveTo>
                  <a:cubicBezTo>
                    <a:pt x="2168" y="0"/>
                    <a:pt x="1659" y="79"/>
                    <a:pt x="1102" y="161"/>
                  </a:cubicBezTo>
                  <a:cubicBezTo>
                    <a:pt x="970" y="161"/>
                    <a:pt x="695" y="293"/>
                    <a:pt x="552" y="293"/>
                  </a:cubicBezTo>
                  <a:cubicBezTo>
                    <a:pt x="144" y="436"/>
                    <a:pt x="1" y="712"/>
                    <a:pt x="1" y="1119"/>
                  </a:cubicBezTo>
                  <a:lnTo>
                    <a:pt x="1" y="3741"/>
                  </a:lnTo>
                  <a:cubicBezTo>
                    <a:pt x="1" y="4149"/>
                    <a:pt x="144" y="4568"/>
                    <a:pt x="419" y="4975"/>
                  </a:cubicBezTo>
                  <a:cubicBezTo>
                    <a:pt x="970" y="5047"/>
                    <a:pt x="1485" y="5083"/>
                    <a:pt x="1984" y="5083"/>
                  </a:cubicBezTo>
                  <a:cubicBezTo>
                    <a:pt x="2482" y="5083"/>
                    <a:pt x="2964" y="5047"/>
                    <a:pt x="3449" y="4975"/>
                  </a:cubicBezTo>
                  <a:cubicBezTo>
                    <a:pt x="4132" y="4975"/>
                    <a:pt x="4275" y="4843"/>
                    <a:pt x="4275" y="4149"/>
                  </a:cubicBezTo>
                  <a:lnTo>
                    <a:pt x="4275" y="844"/>
                  </a:lnTo>
                  <a:cubicBezTo>
                    <a:pt x="4275" y="712"/>
                    <a:pt x="4132" y="568"/>
                    <a:pt x="4132" y="293"/>
                  </a:cubicBezTo>
                  <a:cubicBezTo>
                    <a:pt x="4000" y="293"/>
                    <a:pt x="4000" y="161"/>
                    <a:pt x="3857" y="161"/>
                  </a:cubicBezTo>
                  <a:cubicBezTo>
                    <a:pt x="3448" y="43"/>
                    <a:pt x="3064" y="0"/>
                    <a:pt x="2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45"/>
            <p:cNvSpPr/>
            <p:nvPr/>
          </p:nvSpPr>
          <p:spPr>
            <a:xfrm>
              <a:off x="1560150" y="3657375"/>
              <a:ext cx="58700" cy="82250"/>
            </a:xfrm>
            <a:custGeom>
              <a:rect b="b" l="l" r="r" t="t"/>
              <a:pathLst>
                <a:path extrusionOk="0" h="3290" w="2348">
                  <a:moveTo>
                    <a:pt x="411" y="0"/>
                  </a:moveTo>
                  <a:cubicBezTo>
                    <a:pt x="279" y="0"/>
                    <a:pt x="141" y="16"/>
                    <a:pt x="1" y="64"/>
                  </a:cubicBezTo>
                  <a:lnTo>
                    <a:pt x="1" y="3226"/>
                  </a:lnTo>
                  <a:cubicBezTo>
                    <a:pt x="647" y="3226"/>
                    <a:pt x="1166" y="3290"/>
                    <a:pt x="1646" y="3290"/>
                  </a:cubicBezTo>
                  <a:cubicBezTo>
                    <a:pt x="1886" y="3290"/>
                    <a:pt x="2116" y="3274"/>
                    <a:pt x="2348" y="3226"/>
                  </a:cubicBezTo>
                  <a:lnTo>
                    <a:pt x="2348" y="1573"/>
                  </a:lnTo>
                  <a:lnTo>
                    <a:pt x="2348" y="64"/>
                  </a:lnTo>
                  <a:lnTo>
                    <a:pt x="1103" y="64"/>
                  </a:lnTo>
                  <a:cubicBezTo>
                    <a:pt x="919" y="64"/>
                    <a:pt x="677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45"/>
            <p:cNvSpPr/>
            <p:nvPr/>
          </p:nvSpPr>
          <p:spPr>
            <a:xfrm>
              <a:off x="1708350" y="3634300"/>
              <a:ext cx="103300" cy="127075"/>
            </a:xfrm>
            <a:custGeom>
              <a:rect b="b" l="l" r="r" t="t"/>
              <a:pathLst>
                <a:path extrusionOk="0" h="5083" w="4132">
                  <a:moveTo>
                    <a:pt x="1232" y="923"/>
                  </a:moveTo>
                  <a:cubicBezTo>
                    <a:pt x="1497" y="923"/>
                    <a:pt x="1745" y="987"/>
                    <a:pt x="1928" y="987"/>
                  </a:cubicBezTo>
                  <a:lnTo>
                    <a:pt x="3030" y="987"/>
                  </a:lnTo>
                  <a:lnTo>
                    <a:pt x="3030" y="2496"/>
                  </a:lnTo>
                  <a:lnTo>
                    <a:pt x="3030" y="4149"/>
                  </a:lnTo>
                  <a:cubicBezTo>
                    <a:pt x="2799" y="4197"/>
                    <a:pt x="2568" y="4213"/>
                    <a:pt x="2334" y="4213"/>
                  </a:cubicBezTo>
                  <a:cubicBezTo>
                    <a:pt x="1865" y="4213"/>
                    <a:pt x="1377" y="4149"/>
                    <a:pt x="826" y="4149"/>
                  </a:cubicBezTo>
                  <a:lnTo>
                    <a:pt x="826" y="987"/>
                  </a:lnTo>
                  <a:cubicBezTo>
                    <a:pt x="962" y="939"/>
                    <a:pt x="1099" y="923"/>
                    <a:pt x="1232" y="923"/>
                  </a:cubicBezTo>
                  <a:close/>
                  <a:moveTo>
                    <a:pt x="2632" y="0"/>
                  </a:moveTo>
                  <a:cubicBezTo>
                    <a:pt x="2094" y="0"/>
                    <a:pt x="1576" y="79"/>
                    <a:pt x="1102" y="161"/>
                  </a:cubicBezTo>
                  <a:cubicBezTo>
                    <a:pt x="826" y="161"/>
                    <a:pt x="683" y="293"/>
                    <a:pt x="551" y="293"/>
                  </a:cubicBezTo>
                  <a:cubicBezTo>
                    <a:pt x="132" y="436"/>
                    <a:pt x="0" y="712"/>
                    <a:pt x="0" y="1119"/>
                  </a:cubicBezTo>
                  <a:lnTo>
                    <a:pt x="0" y="3741"/>
                  </a:lnTo>
                  <a:cubicBezTo>
                    <a:pt x="0" y="4149"/>
                    <a:pt x="132" y="4568"/>
                    <a:pt x="408" y="4975"/>
                  </a:cubicBezTo>
                  <a:cubicBezTo>
                    <a:pt x="893" y="5047"/>
                    <a:pt x="1410" y="5083"/>
                    <a:pt x="1927" y="5083"/>
                  </a:cubicBezTo>
                  <a:cubicBezTo>
                    <a:pt x="2443" y="5083"/>
                    <a:pt x="2958" y="5047"/>
                    <a:pt x="3438" y="4975"/>
                  </a:cubicBezTo>
                  <a:cubicBezTo>
                    <a:pt x="3988" y="4975"/>
                    <a:pt x="4132" y="4843"/>
                    <a:pt x="4132" y="4149"/>
                  </a:cubicBezTo>
                  <a:lnTo>
                    <a:pt x="4132" y="844"/>
                  </a:lnTo>
                  <a:lnTo>
                    <a:pt x="4132" y="293"/>
                  </a:lnTo>
                  <a:cubicBezTo>
                    <a:pt x="3988" y="293"/>
                    <a:pt x="3856" y="161"/>
                    <a:pt x="3856" y="161"/>
                  </a:cubicBezTo>
                  <a:cubicBezTo>
                    <a:pt x="3443" y="43"/>
                    <a:pt x="3032" y="0"/>
                    <a:pt x="26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45"/>
            <p:cNvSpPr/>
            <p:nvPr/>
          </p:nvSpPr>
          <p:spPr>
            <a:xfrm>
              <a:off x="1729000" y="3657375"/>
              <a:ext cx="55100" cy="82250"/>
            </a:xfrm>
            <a:custGeom>
              <a:rect b="b" l="l" r="r" t="t"/>
              <a:pathLst>
                <a:path extrusionOk="0" h="3290" w="2204">
                  <a:moveTo>
                    <a:pt x="406" y="0"/>
                  </a:moveTo>
                  <a:cubicBezTo>
                    <a:pt x="273" y="0"/>
                    <a:pt x="136" y="16"/>
                    <a:pt x="0" y="64"/>
                  </a:cubicBezTo>
                  <a:lnTo>
                    <a:pt x="0" y="3226"/>
                  </a:lnTo>
                  <a:cubicBezTo>
                    <a:pt x="551" y="3226"/>
                    <a:pt x="1039" y="3290"/>
                    <a:pt x="1508" y="3290"/>
                  </a:cubicBezTo>
                  <a:cubicBezTo>
                    <a:pt x="1742" y="3290"/>
                    <a:pt x="1973" y="3274"/>
                    <a:pt x="2204" y="3226"/>
                  </a:cubicBezTo>
                  <a:lnTo>
                    <a:pt x="2204" y="1573"/>
                  </a:lnTo>
                  <a:lnTo>
                    <a:pt x="2204" y="64"/>
                  </a:lnTo>
                  <a:lnTo>
                    <a:pt x="1102" y="64"/>
                  </a:lnTo>
                  <a:cubicBezTo>
                    <a:pt x="919" y="64"/>
                    <a:pt x="671" y="0"/>
                    <a:pt x="4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45"/>
            <p:cNvSpPr/>
            <p:nvPr/>
          </p:nvSpPr>
          <p:spPr>
            <a:xfrm>
              <a:off x="1539500" y="3830175"/>
              <a:ext cx="106900" cy="127375"/>
            </a:xfrm>
            <a:custGeom>
              <a:rect b="b" l="l" r="r" t="t"/>
              <a:pathLst>
                <a:path extrusionOk="0" h="5095" w="4276">
                  <a:moveTo>
                    <a:pt x="1237" y="937"/>
                  </a:moveTo>
                  <a:cubicBezTo>
                    <a:pt x="1503" y="937"/>
                    <a:pt x="1745" y="996"/>
                    <a:pt x="1929" y="996"/>
                  </a:cubicBezTo>
                  <a:lnTo>
                    <a:pt x="3174" y="996"/>
                  </a:lnTo>
                  <a:lnTo>
                    <a:pt x="3174" y="2517"/>
                  </a:lnTo>
                  <a:lnTo>
                    <a:pt x="3174" y="4169"/>
                  </a:lnTo>
                  <a:cubicBezTo>
                    <a:pt x="2942" y="4213"/>
                    <a:pt x="2712" y="4228"/>
                    <a:pt x="2472" y="4228"/>
                  </a:cubicBezTo>
                  <a:cubicBezTo>
                    <a:pt x="1992" y="4228"/>
                    <a:pt x="1473" y="4169"/>
                    <a:pt x="827" y="4169"/>
                  </a:cubicBezTo>
                  <a:lnTo>
                    <a:pt x="827" y="996"/>
                  </a:lnTo>
                  <a:cubicBezTo>
                    <a:pt x="967" y="952"/>
                    <a:pt x="1105" y="937"/>
                    <a:pt x="1237" y="937"/>
                  </a:cubicBezTo>
                  <a:close/>
                  <a:moveTo>
                    <a:pt x="2510" y="0"/>
                  </a:moveTo>
                  <a:cubicBezTo>
                    <a:pt x="2054" y="0"/>
                    <a:pt x="1597" y="38"/>
                    <a:pt x="1102" y="38"/>
                  </a:cubicBezTo>
                  <a:cubicBezTo>
                    <a:pt x="970" y="170"/>
                    <a:pt x="695" y="313"/>
                    <a:pt x="552" y="313"/>
                  </a:cubicBezTo>
                  <a:cubicBezTo>
                    <a:pt x="144" y="445"/>
                    <a:pt x="1" y="721"/>
                    <a:pt x="1" y="1139"/>
                  </a:cubicBezTo>
                  <a:lnTo>
                    <a:pt x="1" y="3750"/>
                  </a:lnTo>
                  <a:cubicBezTo>
                    <a:pt x="1" y="4169"/>
                    <a:pt x="144" y="4577"/>
                    <a:pt x="419" y="4995"/>
                  </a:cubicBezTo>
                  <a:cubicBezTo>
                    <a:pt x="970" y="5061"/>
                    <a:pt x="1485" y="5094"/>
                    <a:pt x="1984" y="5094"/>
                  </a:cubicBezTo>
                  <a:cubicBezTo>
                    <a:pt x="2482" y="5094"/>
                    <a:pt x="2964" y="5061"/>
                    <a:pt x="3449" y="4995"/>
                  </a:cubicBezTo>
                  <a:cubicBezTo>
                    <a:pt x="4132" y="4995"/>
                    <a:pt x="4275" y="4852"/>
                    <a:pt x="4275" y="4169"/>
                  </a:cubicBezTo>
                  <a:lnTo>
                    <a:pt x="4275" y="864"/>
                  </a:lnTo>
                  <a:cubicBezTo>
                    <a:pt x="4275" y="721"/>
                    <a:pt x="4132" y="445"/>
                    <a:pt x="4132" y="313"/>
                  </a:cubicBezTo>
                  <a:cubicBezTo>
                    <a:pt x="4000" y="313"/>
                    <a:pt x="4000" y="170"/>
                    <a:pt x="3857" y="170"/>
                  </a:cubicBezTo>
                  <a:cubicBezTo>
                    <a:pt x="3387" y="35"/>
                    <a:pt x="2949" y="0"/>
                    <a:pt x="25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45"/>
            <p:cNvSpPr/>
            <p:nvPr/>
          </p:nvSpPr>
          <p:spPr>
            <a:xfrm>
              <a:off x="1560150" y="3853600"/>
              <a:ext cx="58700" cy="82275"/>
            </a:xfrm>
            <a:custGeom>
              <a:rect b="b" l="l" r="r" t="t"/>
              <a:pathLst>
                <a:path extrusionOk="0" h="3291" w="2348">
                  <a:moveTo>
                    <a:pt x="411" y="0"/>
                  </a:moveTo>
                  <a:cubicBezTo>
                    <a:pt x="279" y="0"/>
                    <a:pt x="141" y="15"/>
                    <a:pt x="1" y="59"/>
                  </a:cubicBezTo>
                  <a:lnTo>
                    <a:pt x="1" y="3232"/>
                  </a:lnTo>
                  <a:cubicBezTo>
                    <a:pt x="647" y="3232"/>
                    <a:pt x="1166" y="3291"/>
                    <a:pt x="1646" y="3291"/>
                  </a:cubicBezTo>
                  <a:cubicBezTo>
                    <a:pt x="1886" y="3291"/>
                    <a:pt x="2116" y="3276"/>
                    <a:pt x="2348" y="3232"/>
                  </a:cubicBezTo>
                  <a:lnTo>
                    <a:pt x="2348" y="1580"/>
                  </a:lnTo>
                  <a:lnTo>
                    <a:pt x="2348" y="59"/>
                  </a:lnTo>
                  <a:lnTo>
                    <a:pt x="1103" y="59"/>
                  </a:lnTo>
                  <a:cubicBezTo>
                    <a:pt x="919" y="59"/>
                    <a:pt x="677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45"/>
            <p:cNvSpPr/>
            <p:nvPr/>
          </p:nvSpPr>
          <p:spPr>
            <a:xfrm>
              <a:off x="1708350" y="3830175"/>
              <a:ext cx="103300" cy="127375"/>
            </a:xfrm>
            <a:custGeom>
              <a:rect b="b" l="l" r="r" t="t"/>
              <a:pathLst>
                <a:path extrusionOk="0" h="5095" w="4132">
                  <a:moveTo>
                    <a:pt x="1232" y="937"/>
                  </a:moveTo>
                  <a:cubicBezTo>
                    <a:pt x="1497" y="937"/>
                    <a:pt x="1745" y="996"/>
                    <a:pt x="1928" y="996"/>
                  </a:cubicBezTo>
                  <a:lnTo>
                    <a:pt x="3030" y="996"/>
                  </a:lnTo>
                  <a:lnTo>
                    <a:pt x="3030" y="2517"/>
                  </a:lnTo>
                  <a:lnTo>
                    <a:pt x="3030" y="4169"/>
                  </a:lnTo>
                  <a:cubicBezTo>
                    <a:pt x="2799" y="4213"/>
                    <a:pt x="2568" y="4228"/>
                    <a:pt x="2334" y="4228"/>
                  </a:cubicBezTo>
                  <a:cubicBezTo>
                    <a:pt x="1865" y="4228"/>
                    <a:pt x="1377" y="4169"/>
                    <a:pt x="826" y="4169"/>
                  </a:cubicBezTo>
                  <a:lnTo>
                    <a:pt x="826" y="996"/>
                  </a:lnTo>
                  <a:cubicBezTo>
                    <a:pt x="962" y="952"/>
                    <a:pt x="1099" y="937"/>
                    <a:pt x="1232" y="937"/>
                  </a:cubicBezTo>
                  <a:close/>
                  <a:moveTo>
                    <a:pt x="2453" y="0"/>
                  </a:moveTo>
                  <a:cubicBezTo>
                    <a:pt x="1979" y="0"/>
                    <a:pt x="1523" y="38"/>
                    <a:pt x="1102" y="38"/>
                  </a:cubicBezTo>
                  <a:cubicBezTo>
                    <a:pt x="826" y="170"/>
                    <a:pt x="683" y="313"/>
                    <a:pt x="551" y="313"/>
                  </a:cubicBezTo>
                  <a:cubicBezTo>
                    <a:pt x="132" y="445"/>
                    <a:pt x="0" y="721"/>
                    <a:pt x="0" y="1139"/>
                  </a:cubicBezTo>
                  <a:lnTo>
                    <a:pt x="0" y="3750"/>
                  </a:lnTo>
                  <a:cubicBezTo>
                    <a:pt x="0" y="4169"/>
                    <a:pt x="132" y="4577"/>
                    <a:pt x="408" y="4995"/>
                  </a:cubicBezTo>
                  <a:cubicBezTo>
                    <a:pt x="893" y="5061"/>
                    <a:pt x="1410" y="5094"/>
                    <a:pt x="1927" y="5094"/>
                  </a:cubicBezTo>
                  <a:cubicBezTo>
                    <a:pt x="2443" y="5094"/>
                    <a:pt x="2958" y="5061"/>
                    <a:pt x="3438" y="4995"/>
                  </a:cubicBezTo>
                  <a:cubicBezTo>
                    <a:pt x="3988" y="4995"/>
                    <a:pt x="4132" y="4852"/>
                    <a:pt x="4132" y="4169"/>
                  </a:cubicBezTo>
                  <a:lnTo>
                    <a:pt x="4132" y="864"/>
                  </a:lnTo>
                  <a:lnTo>
                    <a:pt x="4132" y="313"/>
                  </a:lnTo>
                  <a:cubicBezTo>
                    <a:pt x="3988" y="313"/>
                    <a:pt x="3856" y="170"/>
                    <a:pt x="3856" y="170"/>
                  </a:cubicBezTo>
                  <a:cubicBezTo>
                    <a:pt x="3381" y="35"/>
                    <a:pt x="2908" y="0"/>
                    <a:pt x="2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45"/>
            <p:cNvSpPr/>
            <p:nvPr/>
          </p:nvSpPr>
          <p:spPr>
            <a:xfrm>
              <a:off x="1729000" y="3853600"/>
              <a:ext cx="55100" cy="82275"/>
            </a:xfrm>
            <a:custGeom>
              <a:rect b="b" l="l" r="r" t="t"/>
              <a:pathLst>
                <a:path extrusionOk="0" h="3291" w="2204">
                  <a:moveTo>
                    <a:pt x="406" y="0"/>
                  </a:moveTo>
                  <a:cubicBezTo>
                    <a:pt x="273" y="0"/>
                    <a:pt x="136" y="15"/>
                    <a:pt x="0" y="59"/>
                  </a:cubicBezTo>
                  <a:lnTo>
                    <a:pt x="0" y="3232"/>
                  </a:lnTo>
                  <a:cubicBezTo>
                    <a:pt x="551" y="3232"/>
                    <a:pt x="1039" y="3291"/>
                    <a:pt x="1508" y="3291"/>
                  </a:cubicBezTo>
                  <a:cubicBezTo>
                    <a:pt x="1742" y="3291"/>
                    <a:pt x="1973" y="3276"/>
                    <a:pt x="2204" y="3232"/>
                  </a:cubicBezTo>
                  <a:lnTo>
                    <a:pt x="2204" y="1580"/>
                  </a:lnTo>
                  <a:lnTo>
                    <a:pt x="2204" y="59"/>
                  </a:lnTo>
                  <a:lnTo>
                    <a:pt x="1102" y="59"/>
                  </a:lnTo>
                  <a:cubicBezTo>
                    <a:pt x="919" y="59"/>
                    <a:pt x="671" y="0"/>
                    <a:pt x="4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45"/>
            <p:cNvSpPr/>
            <p:nvPr/>
          </p:nvSpPr>
          <p:spPr>
            <a:xfrm>
              <a:off x="1539500" y="4026425"/>
              <a:ext cx="106900" cy="127425"/>
            </a:xfrm>
            <a:custGeom>
              <a:rect b="b" l="l" r="r" t="t"/>
              <a:pathLst>
                <a:path extrusionOk="0" h="5097" w="4276">
                  <a:moveTo>
                    <a:pt x="1237" y="938"/>
                  </a:moveTo>
                  <a:cubicBezTo>
                    <a:pt x="1503" y="938"/>
                    <a:pt x="1745" y="1001"/>
                    <a:pt x="1929" y="1001"/>
                  </a:cubicBezTo>
                  <a:lnTo>
                    <a:pt x="3174" y="1001"/>
                  </a:lnTo>
                  <a:lnTo>
                    <a:pt x="3174" y="2511"/>
                  </a:lnTo>
                  <a:lnTo>
                    <a:pt x="3174" y="4031"/>
                  </a:lnTo>
                  <a:cubicBezTo>
                    <a:pt x="2833" y="4166"/>
                    <a:pt x="2496" y="4200"/>
                    <a:pt x="2126" y="4200"/>
                  </a:cubicBezTo>
                  <a:cubicBezTo>
                    <a:pt x="1741" y="4200"/>
                    <a:pt x="1321" y="4163"/>
                    <a:pt x="827" y="4163"/>
                  </a:cubicBezTo>
                  <a:lnTo>
                    <a:pt x="827" y="1001"/>
                  </a:lnTo>
                  <a:cubicBezTo>
                    <a:pt x="967" y="954"/>
                    <a:pt x="1105" y="938"/>
                    <a:pt x="1237" y="938"/>
                  </a:cubicBezTo>
                  <a:close/>
                  <a:moveTo>
                    <a:pt x="2456" y="0"/>
                  </a:moveTo>
                  <a:cubicBezTo>
                    <a:pt x="2018" y="0"/>
                    <a:pt x="1577" y="32"/>
                    <a:pt x="1102" y="32"/>
                  </a:cubicBezTo>
                  <a:cubicBezTo>
                    <a:pt x="970" y="32"/>
                    <a:pt x="695" y="175"/>
                    <a:pt x="552" y="307"/>
                  </a:cubicBezTo>
                  <a:cubicBezTo>
                    <a:pt x="144" y="450"/>
                    <a:pt x="1" y="726"/>
                    <a:pt x="1" y="1134"/>
                  </a:cubicBezTo>
                  <a:lnTo>
                    <a:pt x="1" y="3756"/>
                  </a:lnTo>
                  <a:cubicBezTo>
                    <a:pt x="1" y="4163"/>
                    <a:pt x="144" y="4582"/>
                    <a:pt x="419" y="4989"/>
                  </a:cubicBezTo>
                  <a:cubicBezTo>
                    <a:pt x="970" y="5061"/>
                    <a:pt x="1485" y="5097"/>
                    <a:pt x="1984" y="5097"/>
                  </a:cubicBezTo>
                  <a:cubicBezTo>
                    <a:pt x="2482" y="5097"/>
                    <a:pt x="2964" y="5061"/>
                    <a:pt x="3449" y="4989"/>
                  </a:cubicBezTo>
                  <a:cubicBezTo>
                    <a:pt x="4132" y="4857"/>
                    <a:pt x="4275" y="4714"/>
                    <a:pt x="4275" y="4163"/>
                  </a:cubicBezTo>
                  <a:lnTo>
                    <a:pt x="4275" y="858"/>
                  </a:lnTo>
                  <a:cubicBezTo>
                    <a:pt x="4275" y="726"/>
                    <a:pt x="4132" y="450"/>
                    <a:pt x="4132" y="307"/>
                  </a:cubicBezTo>
                  <a:cubicBezTo>
                    <a:pt x="4000" y="175"/>
                    <a:pt x="4000" y="175"/>
                    <a:pt x="3857" y="175"/>
                  </a:cubicBezTo>
                  <a:cubicBezTo>
                    <a:pt x="3368" y="34"/>
                    <a:pt x="2913" y="0"/>
                    <a:pt x="2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45"/>
            <p:cNvSpPr/>
            <p:nvPr/>
          </p:nvSpPr>
          <p:spPr>
            <a:xfrm>
              <a:off x="1560150" y="4049850"/>
              <a:ext cx="58700" cy="81600"/>
            </a:xfrm>
            <a:custGeom>
              <a:rect b="b" l="l" r="r" t="t"/>
              <a:pathLst>
                <a:path extrusionOk="0" h="3264" w="2348">
                  <a:moveTo>
                    <a:pt x="411" y="1"/>
                  </a:moveTo>
                  <a:cubicBezTo>
                    <a:pt x="279" y="1"/>
                    <a:pt x="141" y="17"/>
                    <a:pt x="1" y="64"/>
                  </a:cubicBezTo>
                  <a:lnTo>
                    <a:pt x="1" y="3226"/>
                  </a:lnTo>
                  <a:cubicBezTo>
                    <a:pt x="495" y="3226"/>
                    <a:pt x="915" y="3263"/>
                    <a:pt x="1300" y="3263"/>
                  </a:cubicBezTo>
                  <a:cubicBezTo>
                    <a:pt x="1670" y="3263"/>
                    <a:pt x="2007" y="3229"/>
                    <a:pt x="2348" y="3094"/>
                  </a:cubicBezTo>
                  <a:lnTo>
                    <a:pt x="2348" y="1574"/>
                  </a:lnTo>
                  <a:lnTo>
                    <a:pt x="2348" y="64"/>
                  </a:lnTo>
                  <a:lnTo>
                    <a:pt x="1103" y="64"/>
                  </a:lnTo>
                  <a:cubicBezTo>
                    <a:pt x="919" y="64"/>
                    <a:pt x="677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45"/>
            <p:cNvSpPr/>
            <p:nvPr/>
          </p:nvSpPr>
          <p:spPr>
            <a:xfrm>
              <a:off x="1708350" y="4026425"/>
              <a:ext cx="103300" cy="127425"/>
            </a:xfrm>
            <a:custGeom>
              <a:rect b="b" l="l" r="r" t="t"/>
              <a:pathLst>
                <a:path extrusionOk="0" h="5097" w="4132">
                  <a:moveTo>
                    <a:pt x="1232" y="938"/>
                  </a:moveTo>
                  <a:cubicBezTo>
                    <a:pt x="1497" y="938"/>
                    <a:pt x="1745" y="1001"/>
                    <a:pt x="1928" y="1001"/>
                  </a:cubicBezTo>
                  <a:lnTo>
                    <a:pt x="3030" y="1001"/>
                  </a:lnTo>
                  <a:lnTo>
                    <a:pt x="3030" y="2511"/>
                  </a:lnTo>
                  <a:lnTo>
                    <a:pt x="3030" y="4031"/>
                  </a:lnTo>
                  <a:cubicBezTo>
                    <a:pt x="2690" y="4166"/>
                    <a:pt x="2352" y="4200"/>
                    <a:pt x="1999" y="4200"/>
                  </a:cubicBezTo>
                  <a:cubicBezTo>
                    <a:pt x="1632" y="4200"/>
                    <a:pt x="1248" y="4163"/>
                    <a:pt x="826" y="4163"/>
                  </a:cubicBezTo>
                  <a:lnTo>
                    <a:pt x="826" y="1001"/>
                  </a:lnTo>
                  <a:cubicBezTo>
                    <a:pt x="962" y="954"/>
                    <a:pt x="1099" y="938"/>
                    <a:pt x="1232" y="938"/>
                  </a:cubicBezTo>
                  <a:close/>
                  <a:moveTo>
                    <a:pt x="2397" y="0"/>
                  </a:moveTo>
                  <a:cubicBezTo>
                    <a:pt x="1943" y="0"/>
                    <a:pt x="1507" y="32"/>
                    <a:pt x="1102" y="32"/>
                  </a:cubicBezTo>
                  <a:cubicBezTo>
                    <a:pt x="826" y="32"/>
                    <a:pt x="683" y="175"/>
                    <a:pt x="551" y="307"/>
                  </a:cubicBezTo>
                  <a:cubicBezTo>
                    <a:pt x="132" y="450"/>
                    <a:pt x="0" y="726"/>
                    <a:pt x="0" y="1134"/>
                  </a:cubicBezTo>
                  <a:lnTo>
                    <a:pt x="0" y="3756"/>
                  </a:lnTo>
                  <a:cubicBezTo>
                    <a:pt x="0" y="4163"/>
                    <a:pt x="132" y="4582"/>
                    <a:pt x="408" y="4989"/>
                  </a:cubicBezTo>
                  <a:cubicBezTo>
                    <a:pt x="893" y="5061"/>
                    <a:pt x="1410" y="5097"/>
                    <a:pt x="1927" y="5097"/>
                  </a:cubicBezTo>
                  <a:cubicBezTo>
                    <a:pt x="2443" y="5097"/>
                    <a:pt x="2958" y="5061"/>
                    <a:pt x="3438" y="4989"/>
                  </a:cubicBezTo>
                  <a:cubicBezTo>
                    <a:pt x="3988" y="4857"/>
                    <a:pt x="4132" y="4714"/>
                    <a:pt x="4132" y="4163"/>
                  </a:cubicBezTo>
                  <a:lnTo>
                    <a:pt x="4132" y="858"/>
                  </a:lnTo>
                  <a:lnTo>
                    <a:pt x="4132" y="307"/>
                  </a:lnTo>
                  <a:cubicBezTo>
                    <a:pt x="3988" y="175"/>
                    <a:pt x="3856" y="175"/>
                    <a:pt x="3856" y="175"/>
                  </a:cubicBezTo>
                  <a:cubicBezTo>
                    <a:pt x="3362" y="34"/>
                    <a:pt x="2870" y="0"/>
                    <a:pt x="23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45"/>
            <p:cNvSpPr/>
            <p:nvPr/>
          </p:nvSpPr>
          <p:spPr>
            <a:xfrm>
              <a:off x="1729000" y="4049850"/>
              <a:ext cx="55100" cy="81600"/>
            </a:xfrm>
            <a:custGeom>
              <a:rect b="b" l="l" r="r" t="t"/>
              <a:pathLst>
                <a:path extrusionOk="0" h="3264" w="2204">
                  <a:moveTo>
                    <a:pt x="406" y="1"/>
                  </a:moveTo>
                  <a:cubicBezTo>
                    <a:pt x="273" y="1"/>
                    <a:pt x="136" y="17"/>
                    <a:pt x="0" y="64"/>
                  </a:cubicBezTo>
                  <a:lnTo>
                    <a:pt x="0" y="3226"/>
                  </a:lnTo>
                  <a:cubicBezTo>
                    <a:pt x="422" y="3226"/>
                    <a:pt x="806" y="3263"/>
                    <a:pt x="1173" y="3263"/>
                  </a:cubicBezTo>
                  <a:cubicBezTo>
                    <a:pt x="1526" y="3263"/>
                    <a:pt x="1864" y="3229"/>
                    <a:pt x="2204" y="3094"/>
                  </a:cubicBezTo>
                  <a:lnTo>
                    <a:pt x="2204" y="1574"/>
                  </a:lnTo>
                  <a:lnTo>
                    <a:pt x="2204" y="64"/>
                  </a:lnTo>
                  <a:lnTo>
                    <a:pt x="1102" y="64"/>
                  </a:lnTo>
                  <a:cubicBezTo>
                    <a:pt x="919" y="64"/>
                    <a:pt x="671" y="1"/>
                    <a:pt x="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45"/>
            <p:cNvSpPr/>
            <p:nvPr/>
          </p:nvSpPr>
          <p:spPr>
            <a:xfrm>
              <a:off x="1539500" y="4221225"/>
              <a:ext cx="106900" cy="128800"/>
            </a:xfrm>
            <a:custGeom>
              <a:rect b="b" l="l" r="r" t="t"/>
              <a:pathLst>
                <a:path extrusionOk="0" h="5152" w="4276">
                  <a:moveTo>
                    <a:pt x="1237" y="995"/>
                  </a:moveTo>
                  <a:cubicBezTo>
                    <a:pt x="1503" y="995"/>
                    <a:pt x="1745" y="1053"/>
                    <a:pt x="1929" y="1053"/>
                  </a:cubicBezTo>
                  <a:lnTo>
                    <a:pt x="3174" y="1053"/>
                  </a:lnTo>
                  <a:lnTo>
                    <a:pt x="3174" y="2574"/>
                  </a:lnTo>
                  <a:lnTo>
                    <a:pt x="3174" y="4083"/>
                  </a:lnTo>
                  <a:cubicBezTo>
                    <a:pt x="2827" y="4155"/>
                    <a:pt x="2482" y="4155"/>
                    <a:pt x="2104" y="4155"/>
                  </a:cubicBezTo>
                  <a:cubicBezTo>
                    <a:pt x="1725" y="4155"/>
                    <a:pt x="1312" y="4155"/>
                    <a:pt x="827" y="4226"/>
                  </a:cubicBezTo>
                  <a:lnTo>
                    <a:pt x="827" y="1053"/>
                  </a:lnTo>
                  <a:cubicBezTo>
                    <a:pt x="967" y="1009"/>
                    <a:pt x="1105" y="995"/>
                    <a:pt x="1237" y="995"/>
                  </a:cubicBezTo>
                  <a:close/>
                  <a:moveTo>
                    <a:pt x="2266" y="0"/>
                  </a:moveTo>
                  <a:cubicBezTo>
                    <a:pt x="1890" y="0"/>
                    <a:pt x="1509" y="35"/>
                    <a:pt x="1102" y="95"/>
                  </a:cubicBezTo>
                  <a:cubicBezTo>
                    <a:pt x="970" y="95"/>
                    <a:pt x="695" y="227"/>
                    <a:pt x="552" y="370"/>
                  </a:cubicBezTo>
                  <a:cubicBezTo>
                    <a:pt x="144" y="503"/>
                    <a:pt x="1" y="778"/>
                    <a:pt x="1" y="1053"/>
                  </a:cubicBezTo>
                  <a:lnTo>
                    <a:pt x="1" y="3808"/>
                  </a:lnTo>
                  <a:cubicBezTo>
                    <a:pt x="1" y="4226"/>
                    <a:pt x="144" y="4634"/>
                    <a:pt x="419" y="5053"/>
                  </a:cubicBezTo>
                  <a:cubicBezTo>
                    <a:pt x="970" y="5119"/>
                    <a:pt x="1485" y="5152"/>
                    <a:pt x="1984" y="5152"/>
                  </a:cubicBezTo>
                  <a:cubicBezTo>
                    <a:pt x="2482" y="5152"/>
                    <a:pt x="2964" y="5119"/>
                    <a:pt x="3449" y="5053"/>
                  </a:cubicBezTo>
                  <a:cubicBezTo>
                    <a:pt x="4132" y="4909"/>
                    <a:pt x="4275" y="4777"/>
                    <a:pt x="4275" y="4226"/>
                  </a:cubicBezTo>
                  <a:lnTo>
                    <a:pt x="4275" y="921"/>
                  </a:lnTo>
                  <a:cubicBezTo>
                    <a:pt x="4275" y="646"/>
                    <a:pt x="4132" y="503"/>
                    <a:pt x="4132" y="370"/>
                  </a:cubicBezTo>
                  <a:cubicBezTo>
                    <a:pt x="4000" y="227"/>
                    <a:pt x="4000" y="227"/>
                    <a:pt x="3857" y="227"/>
                  </a:cubicBezTo>
                  <a:cubicBezTo>
                    <a:pt x="3300" y="67"/>
                    <a:pt x="2788" y="0"/>
                    <a:pt x="22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45"/>
            <p:cNvSpPr/>
            <p:nvPr/>
          </p:nvSpPr>
          <p:spPr>
            <a:xfrm>
              <a:off x="1560150" y="4246075"/>
              <a:ext cx="58700" cy="80825"/>
            </a:xfrm>
            <a:custGeom>
              <a:rect b="b" l="l" r="r" t="t"/>
              <a:pathLst>
                <a:path extrusionOk="0" h="3233" w="2348">
                  <a:moveTo>
                    <a:pt x="411" y="1"/>
                  </a:moveTo>
                  <a:cubicBezTo>
                    <a:pt x="279" y="1"/>
                    <a:pt x="141" y="15"/>
                    <a:pt x="1" y="59"/>
                  </a:cubicBezTo>
                  <a:lnTo>
                    <a:pt x="1" y="3232"/>
                  </a:lnTo>
                  <a:cubicBezTo>
                    <a:pt x="486" y="3161"/>
                    <a:pt x="899" y="3161"/>
                    <a:pt x="1278" y="3161"/>
                  </a:cubicBezTo>
                  <a:cubicBezTo>
                    <a:pt x="1656" y="3161"/>
                    <a:pt x="2001" y="3161"/>
                    <a:pt x="2348" y="3089"/>
                  </a:cubicBezTo>
                  <a:lnTo>
                    <a:pt x="2348" y="1580"/>
                  </a:lnTo>
                  <a:lnTo>
                    <a:pt x="2348" y="59"/>
                  </a:lnTo>
                  <a:lnTo>
                    <a:pt x="1103" y="59"/>
                  </a:lnTo>
                  <a:cubicBezTo>
                    <a:pt x="919" y="59"/>
                    <a:pt x="677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45"/>
            <p:cNvSpPr/>
            <p:nvPr/>
          </p:nvSpPr>
          <p:spPr>
            <a:xfrm>
              <a:off x="1708350" y="4221225"/>
              <a:ext cx="103300" cy="128800"/>
            </a:xfrm>
            <a:custGeom>
              <a:rect b="b" l="l" r="r" t="t"/>
              <a:pathLst>
                <a:path extrusionOk="0" h="5152" w="4132">
                  <a:moveTo>
                    <a:pt x="1232" y="995"/>
                  </a:moveTo>
                  <a:cubicBezTo>
                    <a:pt x="1497" y="995"/>
                    <a:pt x="1745" y="1053"/>
                    <a:pt x="1928" y="1053"/>
                  </a:cubicBezTo>
                  <a:lnTo>
                    <a:pt x="3030" y="1053"/>
                  </a:lnTo>
                  <a:lnTo>
                    <a:pt x="3030" y="2574"/>
                  </a:lnTo>
                  <a:lnTo>
                    <a:pt x="3030" y="4083"/>
                  </a:lnTo>
                  <a:cubicBezTo>
                    <a:pt x="2683" y="4155"/>
                    <a:pt x="2339" y="4155"/>
                    <a:pt x="1978" y="4155"/>
                  </a:cubicBezTo>
                  <a:cubicBezTo>
                    <a:pt x="1617" y="4155"/>
                    <a:pt x="1240" y="4155"/>
                    <a:pt x="826" y="4226"/>
                  </a:cubicBezTo>
                  <a:lnTo>
                    <a:pt x="826" y="1053"/>
                  </a:lnTo>
                  <a:cubicBezTo>
                    <a:pt x="962" y="1009"/>
                    <a:pt x="1099" y="995"/>
                    <a:pt x="1232" y="995"/>
                  </a:cubicBezTo>
                  <a:close/>
                  <a:moveTo>
                    <a:pt x="2201" y="0"/>
                  </a:moveTo>
                  <a:cubicBezTo>
                    <a:pt x="1817" y="0"/>
                    <a:pt x="1448" y="35"/>
                    <a:pt x="1102" y="95"/>
                  </a:cubicBezTo>
                  <a:cubicBezTo>
                    <a:pt x="826" y="95"/>
                    <a:pt x="683" y="227"/>
                    <a:pt x="551" y="370"/>
                  </a:cubicBezTo>
                  <a:cubicBezTo>
                    <a:pt x="132" y="503"/>
                    <a:pt x="0" y="778"/>
                    <a:pt x="0" y="1053"/>
                  </a:cubicBezTo>
                  <a:lnTo>
                    <a:pt x="0" y="3808"/>
                  </a:lnTo>
                  <a:cubicBezTo>
                    <a:pt x="0" y="4226"/>
                    <a:pt x="132" y="4634"/>
                    <a:pt x="408" y="5053"/>
                  </a:cubicBezTo>
                  <a:cubicBezTo>
                    <a:pt x="893" y="5119"/>
                    <a:pt x="1410" y="5152"/>
                    <a:pt x="1927" y="5152"/>
                  </a:cubicBezTo>
                  <a:cubicBezTo>
                    <a:pt x="2443" y="5152"/>
                    <a:pt x="2958" y="5119"/>
                    <a:pt x="3438" y="5053"/>
                  </a:cubicBezTo>
                  <a:cubicBezTo>
                    <a:pt x="3988" y="4909"/>
                    <a:pt x="4132" y="4777"/>
                    <a:pt x="4132" y="4226"/>
                  </a:cubicBezTo>
                  <a:lnTo>
                    <a:pt x="4132" y="921"/>
                  </a:lnTo>
                  <a:lnTo>
                    <a:pt x="4132" y="370"/>
                  </a:lnTo>
                  <a:cubicBezTo>
                    <a:pt x="3988" y="227"/>
                    <a:pt x="3856" y="227"/>
                    <a:pt x="3856" y="227"/>
                  </a:cubicBezTo>
                  <a:cubicBezTo>
                    <a:pt x="3293" y="67"/>
                    <a:pt x="2733" y="0"/>
                    <a:pt x="2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45"/>
            <p:cNvSpPr/>
            <p:nvPr/>
          </p:nvSpPr>
          <p:spPr>
            <a:xfrm>
              <a:off x="1729000" y="4246075"/>
              <a:ext cx="55100" cy="80825"/>
            </a:xfrm>
            <a:custGeom>
              <a:rect b="b" l="l" r="r" t="t"/>
              <a:pathLst>
                <a:path extrusionOk="0" h="3233" w="2204">
                  <a:moveTo>
                    <a:pt x="406" y="1"/>
                  </a:moveTo>
                  <a:cubicBezTo>
                    <a:pt x="273" y="1"/>
                    <a:pt x="136" y="15"/>
                    <a:pt x="0" y="59"/>
                  </a:cubicBezTo>
                  <a:lnTo>
                    <a:pt x="0" y="3232"/>
                  </a:lnTo>
                  <a:cubicBezTo>
                    <a:pt x="414" y="3161"/>
                    <a:pt x="791" y="3161"/>
                    <a:pt x="1152" y="3161"/>
                  </a:cubicBezTo>
                  <a:cubicBezTo>
                    <a:pt x="1513" y="3161"/>
                    <a:pt x="1857" y="3161"/>
                    <a:pt x="2204" y="3089"/>
                  </a:cubicBezTo>
                  <a:lnTo>
                    <a:pt x="2204" y="1580"/>
                  </a:lnTo>
                  <a:lnTo>
                    <a:pt x="2204" y="59"/>
                  </a:lnTo>
                  <a:lnTo>
                    <a:pt x="1102" y="59"/>
                  </a:lnTo>
                  <a:cubicBezTo>
                    <a:pt x="919" y="59"/>
                    <a:pt x="671" y="1"/>
                    <a:pt x="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45"/>
            <p:cNvSpPr/>
            <p:nvPr/>
          </p:nvSpPr>
          <p:spPr>
            <a:xfrm>
              <a:off x="1539500" y="4417200"/>
              <a:ext cx="106900" cy="128825"/>
            </a:xfrm>
            <a:custGeom>
              <a:rect b="b" l="l" r="r" t="t"/>
              <a:pathLst>
                <a:path extrusionOk="0" h="5153" w="4276">
                  <a:moveTo>
                    <a:pt x="1929" y="926"/>
                  </a:moveTo>
                  <a:cubicBezTo>
                    <a:pt x="2347" y="926"/>
                    <a:pt x="2755" y="1070"/>
                    <a:pt x="3174" y="1070"/>
                  </a:cubicBezTo>
                  <a:lnTo>
                    <a:pt x="3174" y="2579"/>
                  </a:lnTo>
                  <a:lnTo>
                    <a:pt x="3174" y="4099"/>
                  </a:lnTo>
                  <a:cubicBezTo>
                    <a:pt x="2827" y="4165"/>
                    <a:pt x="2482" y="4165"/>
                    <a:pt x="2104" y="4165"/>
                  </a:cubicBezTo>
                  <a:cubicBezTo>
                    <a:pt x="1725" y="4165"/>
                    <a:pt x="1312" y="4165"/>
                    <a:pt x="827" y="4231"/>
                  </a:cubicBezTo>
                  <a:lnTo>
                    <a:pt x="827" y="1070"/>
                  </a:lnTo>
                  <a:cubicBezTo>
                    <a:pt x="1036" y="998"/>
                    <a:pt x="1243" y="998"/>
                    <a:pt x="1432" y="998"/>
                  </a:cubicBezTo>
                  <a:cubicBezTo>
                    <a:pt x="1620" y="998"/>
                    <a:pt x="1791" y="998"/>
                    <a:pt x="1929" y="926"/>
                  </a:cubicBezTo>
                  <a:close/>
                  <a:moveTo>
                    <a:pt x="2484" y="1"/>
                  </a:moveTo>
                  <a:cubicBezTo>
                    <a:pt x="2036" y="1"/>
                    <a:pt x="1587" y="34"/>
                    <a:pt x="1102" y="100"/>
                  </a:cubicBezTo>
                  <a:cubicBezTo>
                    <a:pt x="970" y="100"/>
                    <a:pt x="695" y="243"/>
                    <a:pt x="552" y="375"/>
                  </a:cubicBezTo>
                  <a:cubicBezTo>
                    <a:pt x="144" y="519"/>
                    <a:pt x="1" y="651"/>
                    <a:pt x="1" y="1070"/>
                  </a:cubicBezTo>
                  <a:lnTo>
                    <a:pt x="1" y="3824"/>
                  </a:lnTo>
                  <a:cubicBezTo>
                    <a:pt x="1" y="4231"/>
                    <a:pt x="144" y="4507"/>
                    <a:pt x="419" y="4926"/>
                  </a:cubicBezTo>
                  <a:cubicBezTo>
                    <a:pt x="1059" y="5086"/>
                    <a:pt x="1651" y="5153"/>
                    <a:pt x="2225" y="5153"/>
                  </a:cubicBezTo>
                  <a:cubicBezTo>
                    <a:pt x="2639" y="5153"/>
                    <a:pt x="3043" y="5118"/>
                    <a:pt x="3449" y="5058"/>
                  </a:cubicBezTo>
                  <a:cubicBezTo>
                    <a:pt x="4132" y="4926"/>
                    <a:pt x="4275" y="4782"/>
                    <a:pt x="4275" y="4231"/>
                  </a:cubicBezTo>
                  <a:lnTo>
                    <a:pt x="4275" y="926"/>
                  </a:lnTo>
                  <a:cubicBezTo>
                    <a:pt x="4275" y="651"/>
                    <a:pt x="4132" y="519"/>
                    <a:pt x="4132" y="375"/>
                  </a:cubicBezTo>
                  <a:cubicBezTo>
                    <a:pt x="4000" y="243"/>
                    <a:pt x="4000" y="100"/>
                    <a:pt x="3857" y="100"/>
                  </a:cubicBezTo>
                  <a:cubicBezTo>
                    <a:pt x="3377" y="34"/>
                    <a:pt x="2931" y="1"/>
                    <a:pt x="24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45"/>
            <p:cNvSpPr/>
            <p:nvPr/>
          </p:nvSpPr>
          <p:spPr>
            <a:xfrm>
              <a:off x="1560150" y="4440350"/>
              <a:ext cx="58700" cy="82650"/>
            </a:xfrm>
            <a:custGeom>
              <a:rect b="b" l="l" r="r" t="t"/>
              <a:pathLst>
                <a:path extrusionOk="0" h="3306" w="2348">
                  <a:moveTo>
                    <a:pt x="1103" y="0"/>
                  </a:moveTo>
                  <a:cubicBezTo>
                    <a:pt x="965" y="72"/>
                    <a:pt x="794" y="72"/>
                    <a:pt x="606" y="72"/>
                  </a:cubicBezTo>
                  <a:cubicBezTo>
                    <a:pt x="417" y="72"/>
                    <a:pt x="210" y="72"/>
                    <a:pt x="1" y="144"/>
                  </a:cubicBezTo>
                  <a:lnTo>
                    <a:pt x="1" y="3305"/>
                  </a:lnTo>
                  <a:cubicBezTo>
                    <a:pt x="486" y="3239"/>
                    <a:pt x="899" y="3239"/>
                    <a:pt x="1278" y="3239"/>
                  </a:cubicBezTo>
                  <a:cubicBezTo>
                    <a:pt x="1656" y="3239"/>
                    <a:pt x="2001" y="3239"/>
                    <a:pt x="2348" y="3173"/>
                  </a:cubicBezTo>
                  <a:lnTo>
                    <a:pt x="2348" y="1653"/>
                  </a:lnTo>
                  <a:lnTo>
                    <a:pt x="2348" y="144"/>
                  </a:lnTo>
                  <a:cubicBezTo>
                    <a:pt x="1929" y="144"/>
                    <a:pt x="1521" y="0"/>
                    <a:pt x="1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45"/>
            <p:cNvSpPr/>
            <p:nvPr/>
          </p:nvSpPr>
          <p:spPr>
            <a:xfrm>
              <a:off x="1708350" y="4417200"/>
              <a:ext cx="103300" cy="128825"/>
            </a:xfrm>
            <a:custGeom>
              <a:rect b="b" l="l" r="r" t="t"/>
              <a:pathLst>
                <a:path extrusionOk="0" h="5153" w="4132">
                  <a:moveTo>
                    <a:pt x="1928" y="926"/>
                  </a:moveTo>
                  <a:cubicBezTo>
                    <a:pt x="2336" y="926"/>
                    <a:pt x="2611" y="1070"/>
                    <a:pt x="3030" y="1070"/>
                  </a:cubicBezTo>
                  <a:lnTo>
                    <a:pt x="3030" y="2579"/>
                  </a:lnTo>
                  <a:lnTo>
                    <a:pt x="3030" y="4099"/>
                  </a:lnTo>
                  <a:cubicBezTo>
                    <a:pt x="2683" y="4165"/>
                    <a:pt x="2339" y="4165"/>
                    <a:pt x="1978" y="4165"/>
                  </a:cubicBezTo>
                  <a:cubicBezTo>
                    <a:pt x="1617" y="4165"/>
                    <a:pt x="1240" y="4165"/>
                    <a:pt x="826" y="4231"/>
                  </a:cubicBezTo>
                  <a:lnTo>
                    <a:pt x="826" y="1070"/>
                  </a:lnTo>
                  <a:cubicBezTo>
                    <a:pt x="1030" y="998"/>
                    <a:pt x="1237" y="998"/>
                    <a:pt x="1427" y="998"/>
                  </a:cubicBezTo>
                  <a:cubicBezTo>
                    <a:pt x="1617" y="998"/>
                    <a:pt x="1790" y="998"/>
                    <a:pt x="1928" y="926"/>
                  </a:cubicBezTo>
                  <a:close/>
                  <a:moveTo>
                    <a:pt x="2425" y="1"/>
                  </a:moveTo>
                  <a:cubicBezTo>
                    <a:pt x="1961" y="1"/>
                    <a:pt x="1515" y="34"/>
                    <a:pt x="1102" y="100"/>
                  </a:cubicBezTo>
                  <a:cubicBezTo>
                    <a:pt x="826" y="100"/>
                    <a:pt x="683" y="243"/>
                    <a:pt x="551" y="375"/>
                  </a:cubicBezTo>
                  <a:cubicBezTo>
                    <a:pt x="132" y="519"/>
                    <a:pt x="0" y="651"/>
                    <a:pt x="0" y="1070"/>
                  </a:cubicBezTo>
                  <a:lnTo>
                    <a:pt x="0" y="3824"/>
                  </a:lnTo>
                  <a:cubicBezTo>
                    <a:pt x="0" y="4231"/>
                    <a:pt x="132" y="4507"/>
                    <a:pt x="408" y="4926"/>
                  </a:cubicBezTo>
                  <a:cubicBezTo>
                    <a:pt x="971" y="5086"/>
                    <a:pt x="1579" y="5153"/>
                    <a:pt x="2178" y="5153"/>
                  </a:cubicBezTo>
                  <a:cubicBezTo>
                    <a:pt x="2609" y="5153"/>
                    <a:pt x="3036" y="5118"/>
                    <a:pt x="3438" y="5058"/>
                  </a:cubicBezTo>
                  <a:cubicBezTo>
                    <a:pt x="3988" y="4926"/>
                    <a:pt x="4132" y="4782"/>
                    <a:pt x="4132" y="4231"/>
                  </a:cubicBezTo>
                  <a:lnTo>
                    <a:pt x="4132" y="926"/>
                  </a:lnTo>
                  <a:lnTo>
                    <a:pt x="4132" y="375"/>
                  </a:lnTo>
                  <a:lnTo>
                    <a:pt x="3856" y="100"/>
                  </a:lnTo>
                  <a:cubicBezTo>
                    <a:pt x="3371" y="34"/>
                    <a:pt x="2889" y="1"/>
                    <a:pt x="2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45"/>
            <p:cNvSpPr/>
            <p:nvPr/>
          </p:nvSpPr>
          <p:spPr>
            <a:xfrm>
              <a:off x="1729000" y="4440350"/>
              <a:ext cx="55100" cy="82650"/>
            </a:xfrm>
            <a:custGeom>
              <a:rect b="b" l="l" r="r" t="t"/>
              <a:pathLst>
                <a:path extrusionOk="0" h="3306" w="2204">
                  <a:moveTo>
                    <a:pt x="1102" y="0"/>
                  </a:moveTo>
                  <a:cubicBezTo>
                    <a:pt x="964" y="72"/>
                    <a:pt x="791" y="72"/>
                    <a:pt x="601" y="72"/>
                  </a:cubicBezTo>
                  <a:cubicBezTo>
                    <a:pt x="411" y="72"/>
                    <a:pt x="204" y="72"/>
                    <a:pt x="0" y="144"/>
                  </a:cubicBezTo>
                  <a:lnTo>
                    <a:pt x="0" y="3305"/>
                  </a:lnTo>
                  <a:cubicBezTo>
                    <a:pt x="414" y="3239"/>
                    <a:pt x="791" y="3239"/>
                    <a:pt x="1152" y="3239"/>
                  </a:cubicBezTo>
                  <a:cubicBezTo>
                    <a:pt x="1513" y="3239"/>
                    <a:pt x="1857" y="3239"/>
                    <a:pt x="2204" y="3173"/>
                  </a:cubicBezTo>
                  <a:lnTo>
                    <a:pt x="2204" y="1653"/>
                  </a:lnTo>
                  <a:lnTo>
                    <a:pt x="2204" y="144"/>
                  </a:lnTo>
                  <a:cubicBezTo>
                    <a:pt x="1785" y="144"/>
                    <a:pt x="1510" y="0"/>
                    <a:pt x="1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45"/>
            <p:cNvSpPr/>
            <p:nvPr/>
          </p:nvSpPr>
          <p:spPr>
            <a:xfrm>
              <a:off x="1539500" y="4613375"/>
              <a:ext cx="106900" cy="125775"/>
            </a:xfrm>
            <a:custGeom>
              <a:rect b="b" l="l" r="r" t="t"/>
              <a:pathLst>
                <a:path extrusionOk="0" h="5031" w="4276">
                  <a:moveTo>
                    <a:pt x="1929" y="934"/>
                  </a:moveTo>
                  <a:cubicBezTo>
                    <a:pt x="2347" y="934"/>
                    <a:pt x="2755" y="934"/>
                    <a:pt x="3174" y="1067"/>
                  </a:cubicBezTo>
                  <a:lnTo>
                    <a:pt x="3174" y="2587"/>
                  </a:lnTo>
                  <a:lnTo>
                    <a:pt x="3174" y="4096"/>
                  </a:lnTo>
                  <a:cubicBezTo>
                    <a:pt x="2827" y="4168"/>
                    <a:pt x="2482" y="4168"/>
                    <a:pt x="2104" y="4168"/>
                  </a:cubicBezTo>
                  <a:cubicBezTo>
                    <a:pt x="1725" y="4168"/>
                    <a:pt x="1312" y="4168"/>
                    <a:pt x="827" y="4240"/>
                  </a:cubicBezTo>
                  <a:lnTo>
                    <a:pt x="827" y="1067"/>
                  </a:lnTo>
                  <a:cubicBezTo>
                    <a:pt x="1246" y="934"/>
                    <a:pt x="1653" y="934"/>
                    <a:pt x="1929" y="934"/>
                  </a:cubicBezTo>
                  <a:close/>
                  <a:moveTo>
                    <a:pt x="2484" y="1"/>
                  </a:moveTo>
                  <a:cubicBezTo>
                    <a:pt x="2036" y="1"/>
                    <a:pt x="1587" y="37"/>
                    <a:pt x="1102" y="108"/>
                  </a:cubicBezTo>
                  <a:cubicBezTo>
                    <a:pt x="970" y="108"/>
                    <a:pt x="695" y="240"/>
                    <a:pt x="552" y="240"/>
                  </a:cubicBezTo>
                  <a:cubicBezTo>
                    <a:pt x="144" y="384"/>
                    <a:pt x="1" y="659"/>
                    <a:pt x="1" y="1067"/>
                  </a:cubicBezTo>
                  <a:lnTo>
                    <a:pt x="1" y="3821"/>
                  </a:lnTo>
                  <a:cubicBezTo>
                    <a:pt x="1" y="4096"/>
                    <a:pt x="144" y="4515"/>
                    <a:pt x="419" y="4923"/>
                  </a:cubicBezTo>
                  <a:cubicBezTo>
                    <a:pt x="970" y="4994"/>
                    <a:pt x="1485" y="5030"/>
                    <a:pt x="1984" y="5030"/>
                  </a:cubicBezTo>
                  <a:cubicBezTo>
                    <a:pt x="2482" y="5030"/>
                    <a:pt x="2964" y="4994"/>
                    <a:pt x="3449" y="4923"/>
                  </a:cubicBezTo>
                  <a:cubicBezTo>
                    <a:pt x="4132" y="4923"/>
                    <a:pt x="4275" y="4790"/>
                    <a:pt x="4275" y="4096"/>
                  </a:cubicBezTo>
                  <a:lnTo>
                    <a:pt x="4275" y="934"/>
                  </a:lnTo>
                  <a:cubicBezTo>
                    <a:pt x="4275" y="659"/>
                    <a:pt x="4132" y="516"/>
                    <a:pt x="4132" y="240"/>
                  </a:cubicBezTo>
                  <a:cubicBezTo>
                    <a:pt x="4000" y="240"/>
                    <a:pt x="4000" y="108"/>
                    <a:pt x="3857" y="108"/>
                  </a:cubicBezTo>
                  <a:cubicBezTo>
                    <a:pt x="3377" y="37"/>
                    <a:pt x="2931" y="1"/>
                    <a:pt x="24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45"/>
            <p:cNvSpPr/>
            <p:nvPr/>
          </p:nvSpPr>
          <p:spPr>
            <a:xfrm>
              <a:off x="1560150" y="4636725"/>
              <a:ext cx="58700" cy="82650"/>
            </a:xfrm>
            <a:custGeom>
              <a:rect b="b" l="l" r="r" t="t"/>
              <a:pathLst>
                <a:path extrusionOk="0" h="3306" w="2348">
                  <a:moveTo>
                    <a:pt x="1103" y="0"/>
                  </a:moveTo>
                  <a:cubicBezTo>
                    <a:pt x="827" y="0"/>
                    <a:pt x="420" y="0"/>
                    <a:pt x="1" y="133"/>
                  </a:cubicBezTo>
                  <a:lnTo>
                    <a:pt x="1" y="3306"/>
                  </a:lnTo>
                  <a:cubicBezTo>
                    <a:pt x="486" y="3234"/>
                    <a:pt x="899" y="3234"/>
                    <a:pt x="1278" y="3234"/>
                  </a:cubicBezTo>
                  <a:cubicBezTo>
                    <a:pt x="1656" y="3234"/>
                    <a:pt x="2001" y="3234"/>
                    <a:pt x="2348" y="3162"/>
                  </a:cubicBezTo>
                  <a:lnTo>
                    <a:pt x="2348" y="1653"/>
                  </a:lnTo>
                  <a:lnTo>
                    <a:pt x="2348" y="133"/>
                  </a:lnTo>
                  <a:cubicBezTo>
                    <a:pt x="1929" y="0"/>
                    <a:pt x="1521" y="0"/>
                    <a:pt x="1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45"/>
            <p:cNvSpPr/>
            <p:nvPr/>
          </p:nvSpPr>
          <p:spPr>
            <a:xfrm>
              <a:off x="1708350" y="4613375"/>
              <a:ext cx="103300" cy="125775"/>
            </a:xfrm>
            <a:custGeom>
              <a:rect b="b" l="l" r="r" t="t"/>
              <a:pathLst>
                <a:path extrusionOk="0" h="5031" w="4132">
                  <a:moveTo>
                    <a:pt x="1928" y="934"/>
                  </a:moveTo>
                  <a:cubicBezTo>
                    <a:pt x="2336" y="934"/>
                    <a:pt x="2611" y="934"/>
                    <a:pt x="3030" y="1067"/>
                  </a:cubicBezTo>
                  <a:lnTo>
                    <a:pt x="3030" y="2587"/>
                  </a:lnTo>
                  <a:lnTo>
                    <a:pt x="3030" y="4096"/>
                  </a:lnTo>
                  <a:cubicBezTo>
                    <a:pt x="2683" y="4168"/>
                    <a:pt x="2339" y="4168"/>
                    <a:pt x="1978" y="4168"/>
                  </a:cubicBezTo>
                  <a:cubicBezTo>
                    <a:pt x="1617" y="4168"/>
                    <a:pt x="1240" y="4168"/>
                    <a:pt x="826" y="4240"/>
                  </a:cubicBezTo>
                  <a:lnTo>
                    <a:pt x="826" y="1067"/>
                  </a:lnTo>
                  <a:cubicBezTo>
                    <a:pt x="1234" y="934"/>
                    <a:pt x="1653" y="934"/>
                    <a:pt x="1928" y="934"/>
                  </a:cubicBezTo>
                  <a:close/>
                  <a:moveTo>
                    <a:pt x="2425" y="1"/>
                  </a:moveTo>
                  <a:cubicBezTo>
                    <a:pt x="1961" y="1"/>
                    <a:pt x="1515" y="37"/>
                    <a:pt x="1102" y="108"/>
                  </a:cubicBezTo>
                  <a:cubicBezTo>
                    <a:pt x="826" y="108"/>
                    <a:pt x="683" y="240"/>
                    <a:pt x="551" y="240"/>
                  </a:cubicBezTo>
                  <a:cubicBezTo>
                    <a:pt x="132" y="384"/>
                    <a:pt x="0" y="659"/>
                    <a:pt x="0" y="1067"/>
                  </a:cubicBezTo>
                  <a:lnTo>
                    <a:pt x="0" y="3821"/>
                  </a:lnTo>
                  <a:cubicBezTo>
                    <a:pt x="0" y="4096"/>
                    <a:pt x="132" y="4515"/>
                    <a:pt x="408" y="4923"/>
                  </a:cubicBezTo>
                  <a:cubicBezTo>
                    <a:pt x="893" y="4994"/>
                    <a:pt x="1410" y="5030"/>
                    <a:pt x="1927" y="5030"/>
                  </a:cubicBezTo>
                  <a:cubicBezTo>
                    <a:pt x="2443" y="5030"/>
                    <a:pt x="2958" y="4994"/>
                    <a:pt x="3438" y="4923"/>
                  </a:cubicBezTo>
                  <a:cubicBezTo>
                    <a:pt x="3988" y="4923"/>
                    <a:pt x="4132" y="4790"/>
                    <a:pt x="4132" y="4096"/>
                  </a:cubicBezTo>
                  <a:lnTo>
                    <a:pt x="4132" y="934"/>
                  </a:lnTo>
                  <a:lnTo>
                    <a:pt x="4132" y="240"/>
                  </a:lnTo>
                  <a:cubicBezTo>
                    <a:pt x="3988" y="240"/>
                    <a:pt x="3856" y="108"/>
                    <a:pt x="3856" y="108"/>
                  </a:cubicBezTo>
                  <a:cubicBezTo>
                    <a:pt x="3371" y="37"/>
                    <a:pt x="2889" y="1"/>
                    <a:pt x="2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45"/>
            <p:cNvSpPr/>
            <p:nvPr/>
          </p:nvSpPr>
          <p:spPr>
            <a:xfrm>
              <a:off x="1729000" y="4636725"/>
              <a:ext cx="55100" cy="82650"/>
            </a:xfrm>
            <a:custGeom>
              <a:rect b="b" l="l" r="r" t="t"/>
              <a:pathLst>
                <a:path extrusionOk="0" h="3306" w="2204">
                  <a:moveTo>
                    <a:pt x="1102" y="0"/>
                  </a:moveTo>
                  <a:cubicBezTo>
                    <a:pt x="827" y="0"/>
                    <a:pt x="408" y="0"/>
                    <a:pt x="0" y="133"/>
                  </a:cubicBezTo>
                  <a:lnTo>
                    <a:pt x="0" y="3306"/>
                  </a:lnTo>
                  <a:cubicBezTo>
                    <a:pt x="414" y="3234"/>
                    <a:pt x="791" y="3234"/>
                    <a:pt x="1152" y="3234"/>
                  </a:cubicBezTo>
                  <a:cubicBezTo>
                    <a:pt x="1513" y="3234"/>
                    <a:pt x="1857" y="3234"/>
                    <a:pt x="2204" y="3162"/>
                  </a:cubicBezTo>
                  <a:lnTo>
                    <a:pt x="2204" y="1653"/>
                  </a:lnTo>
                  <a:lnTo>
                    <a:pt x="2204" y="133"/>
                  </a:lnTo>
                  <a:cubicBezTo>
                    <a:pt x="1785" y="0"/>
                    <a:pt x="1510" y="0"/>
                    <a:pt x="1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45"/>
            <p:cNvSpPr/>
            <p:nvPr/>
          </p:nvSpPr>
          <p:spPr>
            <a:xfrm>
              <a:off x="1539500" y="4807925"/>
              <a:ext cx="106900" cy="127375"/>
            </a:xfrm>
            <a:custGeom>
              <a:rect b="b" l="l" r="r" t="t"/>
              <a:pathLst>
                <a:path extrusionOk="0" h="5095" w="4276">
                  <a:moveTo>
                    <a:pt x="1237" y="938"/>
                  </a:moveTo>
                  <a:cubicBezTo>
                    <a:pt x="1503" y="938"/>
                    <a:pt x="1745" y="997"/>
                    <a:pt x="1929" y="997"/>
                  </a:cubicBezTo>
                  <a:lnTo>
                    <a:pt x="3174" y="997"/>
                  </a:lnTo>
                  <a:lnTo>
                    <a:pt x="3174" y="2517"/>
                  </a:lnTo>
                  <a:lnTo>
                    <a:pt x="3174" y="4169"/>
                  </a:lnTo>
                  <a:cubicBezTo>
                    <a:pt x="2942" y="4214"/>
                    <a:pt x="2712" y="4228"/>
                    <a:pt x="2472" y="4228"/>
                  </a:cubicBezTo>
                  <a:cubicBezTo>
                    <a:pt x="1992" y="4228"/>
                    <a:pt x="1473" y="4169"/>
                    <a:pt x="827" y="4169"/>
                  </a:cubicBezTo>
                  <a:lnTo>
                    <a:pt x="827" y="997"/>
                  </a:lnTo>
                  <a:cubicBezTo>
                    <a:pt x="967" y="953"/>
                    <a:pt x="1105" y="938"/>
                    <a:pt x="1237" y="938"/>
                  </a:cubicBezTo>
                  <a:close/>
                  <a:moveTo>
                    <a:pt x="2510" y="1"/>
                  </a:moveTo>
                  <a:cubicBezTo>
                    <a:pt x="2054" y="1"/>
                    <a:pt x="1597" y="38"/>
                    <a:pt x="1102" y="38"/>
                  </a:cubicBezTo>
                  <a:cubicBezTo>
                    <a:pt x="970" y="170"/>
                    <a:pt x="695" y="314"/>
                    <a:pt x="552" y="314"/>
                  </a:cubicBezTo>
                  <a:cubicBezTo>
                    <a:pt x="144" y="446"/>
                    <a:pt x="1" y="721"/>
                    <a:pt x="1" y="1140"/>
                  </a:cubicBezTo>
                  <a:lnTo>
                    <a:pt x="1" y="3751"/>
                  </a:lnTo>
                  <a:cubicBezTo>
                    <a:pt x="1" y="4169"/>
                    <a:pt x="144" y="4577"/>
                    <a:pt x="419" y="4996"/>
                  </a:cubicBezTo>
                  <a:cubicBezTo>
                    <a:pt x="970" y="5062"/>
                    <a:pt x="1485" y="5095"/>
                    <a:pt x="1984" y="5095"/>
                  </a:cubicBezTo>
                  <a:cubicBezTo>
                    <a:pt x="2482" y="5095"/>
                    <a:pt x="2964" y="5062"/>
                    <a:pt x="3449" y="4996"/>
                  </a:cubicBezTo>
                  <a:cubicBezTo>
                    <a:pt x="4132" y="4996"/>
                    <a:pt x="4275" y="4853"/>
                    <a:pt x="4275" y="4169"/>
                  </a:cubicBezTo>
                  <a:lnTo>
                    <a:pt x="4275" y="864"/>
                  </a:lnTo>
                  <a:cubicBezTo>
                    <a:pt x="4275" y="721"/>
                    <a:pt x="4132" y="589"/>
                    <a:pt x="4132" y="314"/>
                  </a:cubicBezTo>
                  <a:cubicBezTo>
                    <a:pt x="4000" y="314"/>
                    <a:pt x="4000" y="170"/>
                    <a:pt x="3857" y="170"/>
                  </a:cubicBezTo>
                  <a:cubicBezTo>
                    <a:pt x="3387" y="35"/>
                    <a:pt x="2949" y="1"/>
                    <a:pt x="25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45"/>
            <p:cNvSpPr/>
            <p:nvPr/>
          </p:nvSpPr>
          <p:spPr>
            <a:xfrm>
              <a:off x="1560150" y="4831350"/>
              <a:ext cx="58700" cy="82300"/>
            </a:xfrm>
            <a:custGeom>
              <a:rect b="b" l="l" r="r" t="t"/>
              <a:pathLst>
                <a:path extrusionOk="0" h="3292" w="2348">
                  <a:moveTo>
                    <a:pt x="411" y="1"/>
                  </a:moveTo>
                  <a:cubicBezTo>
                    <a:pt x="279" y="1"/>
                    <a:pt x="141" y="16"/>
                    <a:pt x="1" y="60"/>
                  </a:cubicBezTo>
                  <a:lnTo>
                    <a:pt x="1" y="3232"/>
                  </a:lnTo>
                  <a:cubicBezTo>
                    <a:pt x="647" y="3232"/>
                    <a:pt x="1166" y="3291"/>
                    <a:pt x="1646" y="3291"/>
                  </a:cubicBezTo>
                  <a:cubicBezTo>
                    <a:pt x="1886" y="3291"/>
                    <a:pt x="2116" y="3277"/>
                    <a:pt x="2348" y="3232"/>
                  </a:cubicBezTo>
                  <a:lnTo>
                    <a:pt x="2348" y="1580"/>
                  </a:lnTo>
                  <a:lnTo>
                    <a:pt x="2348" y="60"/>
                  </a:lnTo>
                  <a:lnTo>
                    <a:pt x="1103" y="60"/>
                  </a:lnTo>
                  <a:cubicBezTo>
                    <a:pt x="919" y="60"/>
                    <a:pt x="677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45"/>
            <p:cNvSpPr/>
            <p:nvPr/>
          </p:nvSpPr>
          <p:spPr>
            <a:xfrm>
              <a:off x="1708350" y="4807925"/>
              <a:ext cx="103300" cy="127375"/>
            </a:xfrm>
            <a:custGeom>
              <a:rect b="b" l="l" r="r" t="t"/>
              <a:pathLst>
                <a:path extrusionOk="0" h="5095" w="4132">
                  <a:moveTo>
                    <a:pt x="1232" y="938"/>
                  </a:moveTo>
                  <a:cubicBezTo>
                    <a:pt x="1497" y="938"/>
                    <a:pt x="1745" y="997"/>
                    <a:pt x="1928" y="997"/>
                  </a:cubicBezTo>
                  <a:lnTo>
                    <a:pt x="3030" y="997"/>
                  </a:lnTo>
                  <a:lnTo>
                    <a:pt x="3030" y="2517"/>
                  </a:lnTo>
                  <a:lnTo>
                    <a:pt x="3030" y="4169"/>
                  </a:lnTo>
                  <a:cubicBezTo>
                    <a:pt x="2799" y="4214"/>
                    <a:pt x="2568" y="4228"/>
                    <a:pt x="2334" y="4228"/>
                  </a:cubicBezTo>
                  <a:cubicBezTo>
                    <a:pt x="1865" y="4228"/>
                    <a:pt x="1377" y="4169"/>
                    <a:pt x="826" y="4169"/>
                  </a:cubicBezTo>
                  <a:lnTo>
                    <a:pt x="826" y="997"/>
                  </a:lnTo>
                  <a:cubicBezTo>
                    <a:pt x="962" y="953"/>
                    <a:pt x="1099" y="938"/>
                    <a:pt x="1232" y="938"/>
                  </a:cubicBezTo>
                  <a:close/>
                  <a:moveTo>
                    <a:pt x="2453" y="1"/>
                  </a:moveTo>
                  <a:cubicBezTo>
                    <a:pt x="1979" y="1"/>
                    <a:pt x="1523" y="38"/>
                    <a:pt x="1102" y="38"/>
                  </a:cubicBezTo>
                  <a:cubicBezTo>
                    <a:pt x="826" y="170"/>
                    <a:pt x="683" y="314"/>
                    <a:pt x="551" y="314"/>
                  </a:cubicBezTo>
                  <a:cubicBezTo>
                    <a:pt x="132" y="446"/>
                    <a:pt x="0" y="721"/>
                    <a:pt x="0" y="1140"/>
                  </a:cubicBezTo>
                  <a:lnTo>
                    <a:pt x="0" y="3751"/>
                  </a:lnTo>
                  <a:cubicBezTo>
                    <a:pt x="0" y="4169"/>
                    <a:pt x="132" y="4577"/>
                    <a:pt x="408" y="4996"/>
                  </a:cubicBezTo>
                  <a:cubicBezTo>
                    <a:pt x="893" y="5062"/>
                    <a:pt x="1410" y="5095"/>
                    <a:pt x="1927" y="5095"/>
                  </a:cubicBezTo>
                  <a:cubicBezTo>
                    <a:pt x="2443" y="5095"/>
                    <a:pt x="2958" y="5062"/>
                    <a:pt x="3438" y="4996"/>
                  </a:cubicBezTo>
                  <a:cubicBezTo>
                    <a:pt x="3988" y="4996"/>
                    <a:pt x="4132" y="4853"/>
                    <a:pt x="4132" y="4169"/>
                  </a:cubicBezTo>
                  <a:lnTo>
                    <a:pt x="4132" y="864"/>
                  </a:lnTo>
                  <a:lnTo>
                    <a:pt x="4132" y="314"/>
                  </a:lnTo>
                  <a:cubicBezTo>
                    <a:pt x="3988" y="314"/>
                    <a:pt x="3856" y="170"/>
                    <a:pt x="3856" y="170"/>
                  </a:cubicBezTo>
                  <a:cubicBezTo>
                    <a:pt x="3381" y="35"/>
                    <a:pt x="2908" y="1"/>
                    <a:pt x="24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45"/>
            <p:cNvSpPr/>
            <p:nvPr/>
          </p:nvSpPr>
          <p:spPr>
            <a:xfrm>
              <a:off x="1729000" y="4831350"/>
              <a:ext cx="55100" cy="82300"/>
            </a:xfrm>
            <a:custGeom>
              <a:rect b="b" l="l" r="r" t="t"/>
              <a:pathLst>
                <a:path extrusionOk="0" h="3292" w="2204">
                  <a:moveTo>
                    <a:pt x="406" y="1"/>
                  </a:moveTo>
                  <a:cubicBezTo>
                    <a:pt x="273" y="1"/>
                    <a:pt x="136" y="16"/>
                    <a:pt x="0" y="60"/>
                  </a:cubicBezTo>
                  <a:lnTo>
                    <a:pt x="0" y="3232"/>
                  </a:lnTo>
                  <a:cubicBezTo>
                    <a:pt x="551" y="3232"/>
                    <a:pt x="1039" y="3291"/>
                    <a:pt x="1508" y="3291"/>
                  </a:cubicBezTo>
                  <a:cubicBezTo>
                    <a:pt x="1742" y="3291"/>
                    <a:pt x="1973" y="3277"/>
                    <a:pt x="2204" y="3232"/>
                  </a:cubicBezTo>
                  <a:lnTo>
                    <a:pt x="2204" y="1580"/>
                  </a:lnTo>
                  <a:lnTo>
                    <a:pt x="2204" y="60"/>
                  </a:lnTo>
                  <a:lnTo>
                    <a:pt x="1102" y="60"/>
                  </a:lnTo>
                  <a:cubicBezTo>
                    <a:pt x="919" y="60"/>
                    <a:pt x="671" y="1"/>
                    <a:pt x="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45"/>
            <p:cNvSpPr/>
            <p:nvPr/>
          </p:nvSpPr>
          <p:spPr>
            <a:xfrm>
              <a:off x="1415575" y="2512375"/>
              <a:ext cx="526900" cy="79350"/>
            </a:xfrm>
            <a:custGeom>
              <a:rect b="b" l="l" r="r" t="t"/>
              <a:pathLst>
                <a:path extrusionOk="0" h="3174" w="21076">
                  <a:moveTo>
                    <a:pt x="19699" y="826"/>
                  </a:moveTo>
                  <a:cubicBezTo>
                    <a:pt x="19831" y="826"/>
                    <a:pt x="19974" y="826"/>
                    <a:pt x="20106" y="970"/>
                  </a:cubicBezTo>
                  <a:cubicBezTo>
                    <a:pt x="20249" y="1245"/>
                    <a:pt x="20249" y="1653"/>
                    <a:pt x="20249" y="2071"/>
                  </a:cubicBezTo>
                  <a:cubicBezTo>
                    <a:pt x="20106" y="2071"/>
                    <a:pt x="19974" y="2204"/>
                    <a:pt x="19831" y="2204"/>
                  </a:cubicBezTo>
                  <a:lnTo>
                    <a:pt x="694" y="2204"/>
                  </a:lnTo>
                  <a:cubicBezTo>
                    <a:pt x="826" y="1653"/>
                    <a:pt x="826" y="1245"/>
                    <a:pt x="826" y="970"/>
                  </a:cubicBezTo>
                  <a:lnTo>
                    <a:pt x="970" y="826"/>
                  </a:lnTo>
                  <a:close/>
                  <a:moveTo>
                    <a:pt x="551" y="0"/>
                  </a:moveTo>
                  <a:cubicBezTo>
                    <a:pt x="143" y="143"/>
                    <a:pt x="0" y="276"/>
                    <a:pt x="0" y="694"/>
                  </a:cubicBezTo>
                  <a:lnTo>
                    <a:pt x="0" y="2204"/>
                  </a:lnTo>
                  <a:cubicBezTo>
                    <a:pt x="143" y="2754"/>
                    <a:pt x="275" y="3030"/>
                    <a:pt x="826" y="3030"/>
                  </a:cubicBezTo>
                  <a:cubicBezTo>
                    <a:pt x="1245" y="3173"/>
                    <a:pt x="1653" y="3173"/>
                    <a:pt x="1928" y="3173"/>
                  </a:cubicBezTo>
                  <a:lnTo>
                    <a:pt x="20525" y="3173"/>
                  </a:lnTo>
                  <a:cubicBezTo>
                    <a:pt x="20800" y="3030"/>
                    <a:pt x="20932" y="2898"/>
                    <a:pt x="20932" y="2754"/>
                  </a:cubicBezTo>
                  <a:cubicBezTo>
                    <a:pt x="21076" y="2071"/>
                    <a:pt x="21076" y="1377"/>
                    <a:pt x="21076" y="694"/>
                  </a:cubicBezTo>
                  <a:cubicBezTo>
                    <a:pt x="21076" y="419"/>
                    <a:pt x="20932" y="276"/>
                    <a:pt x="209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45"/>
            <p:cNvSpPr/>
            <p:nvPr/>
          </p:nvSpPr>
          <p:spPr>
            <a:xfrm>
              <a:off x="1432925" y="2533025"/>
              <a:ext cx="488900" cy="34450"/>
            </a:xfrm>
            <a:custGeom>
              <a:rect b="b" l="l" r="r" t="t"/>
              <a:pathLst>
                <a:path extrusionOk="0" h="1378" w="19556">
                  <a:moveTo>
                    <a:pt x="276" y="0"/>
                  </a:moveTo>
                  <a:lnTo>
                    <a:pt x="132" y="144"/>
                  </a:lnTo>
                  <a:cubicBezTo>
                    <a:pt x="132" y="419"/>
                    <a:pt x="132" y="827"/>
                    <a:pt x="0" y="1378"/>
                  </a:cubicBezTo>
                  <a:lnTo>
                    <a:pt x="19137" y="1378"/>
                  </a:lnTo>
                  <a:cubicBezTo>
                    <a:pt x="19280" y="1378"/>
                    <a:pt x="19412" y="1245"/>
                    <a:pt x="19555" y="1245"/>
                  </a:cubicBezTo>
                  <a:cubicBezTo>
                    <a:pt x="19555" y="827"/>
                    <a:pt x="19555" y="419"/>
                    <a:pt x="19412" y="144"/>
                  </a:cubicBezTo>
                  <a:cubicBezTo>
                    <a:pt x="19280" y="0"/>
                    <a:pt x="19137" y="0"/>
                    <a:pt x="19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45"/>
            <p:cNvSpPr/>
            <p:nvPr/>
          </p:nvSpPr>
          <p:spPr>
            <a:xfrm>
              <a:off x="1415575" y="2646775"/>
              <a:ext cx="526900" cy="79075"/>
            </a:xfrm>
            <a:custGeom>
              <a:rect b="b" l="l" r="r" t="t"/>
              <a:pathLst>
                <a:path extrusionOk="0" h="3163" w="21076">
                  <a:moveTo>
                    <a:pt x="19699" y="827"/>
                  </a:moveTo>
                  <a:cubicBezTo>
                    <a:pt x="19831" y="827"/>
                    <a:pt x="19974" y="959"/>
                    <a:pt x="20106" y="959"/>
                  </a:cubicBezTo>
                  <a:cubicBezTo>
                    <a:pt x="20249" y="1234"/>
                    <a:pt x="20249" y="1653"/>
                    <a:pt x="20249" y="2061"/>
                  </a:cubicBezTo>
                  <a:cubicBezTo>
                    <a:pt x="20106" y="2204"/>
                    <a:pt x="19974" y="2204"/>
                    <a:pt x="19831" y="2204"/>
                  </a:cubicBezTo>
                  <a:lnTo>
                    <a:pt x="694" y="2204"/>
                  </a:lnTo>
                  <a:cubicBezTo>
                    <a:pt x="826" y="1653"/>
                    <a:pt x="826" y="1378"/>
                    <a:pt x="826" y="959"/>
                  </a:cubicBezTo>
                  <a:cubicBezTo>
                    <a:pt x="970" y="959"/>
                    <a:pt x="970" y="827"/>
                    <a:pt x="970" y="827"/>
                  </a:cubicBezTo>
                  <a:close/>
                  <a:moveTo>
                    <a:pt x="1377" y="0"/>
                  </a:moveTo>
                  <a:cubicBezTo>
                    <a:pt x="1102" y="0"/>
                    <a:pt x="826" y="0"/>
                    <a:pt x="551" y="133"/>
                  </a:cubicBezTo>
                  <a:cubicBezTo>
                    <a:pt x="143" y="133"/>
                    <a:pt x="0" y="408"/>
                    <a:pt x="0" y="684"/>
                  </a:cubicBezTo>
                  <a:lnTo>
                    <a:pt x="0" y="2336"/>
                  </a:lnTo>
                  <a:cubicBezTo>
                    <a:pt x="143" y="2887"/>
                    <a:pt x="275" y="3030"/>
                    <a:pt x="826" y="3030"/>
                  </a:cubicBezTo>
                  <a:cubicBezTo>
                    <a:pt x="1245" y="3162"/>
                    <a:pt x="1653" y="3162"/>
                    <a:pt x="1928" y="3162"/>
                  </a:cubicBezTo>
                  <a:lnTo>
                    <a:pt x="20525" y="3162"/>
                  </a:lnTo>
                  <a:cubicBezTo>
                    <a:pt x="20800" y="3030"/>
                    <a:pt x="20932" y="3030"/>
                    <a:pt x="20932" y="2755"/>
                  </a:cubicBezTo>
                  <a:cubicBezTo>
                    <a:pt x="21076" y="2061"/>
                    <a:pt x="21076" y="1378"/>
                    <a:pt x="21076" y="684"/>
                  </a:cubicBezTo>
                  <a:cubicBezTo>
                    <a:pt x="21076" y="408"/>
                    <a:pt x="20932" y="276"/>
                    <a:pt x="209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45"/>
            <p:cNvSpPr/>
            <p:nvPr/>
          </p:nvSpPr>
          <p:spPr>
            <a:xfrm>
              <a:off x="1432925" y="2667425"/>
              <a:ext cx="488900" cy="34450"/>
            </a:xfrm>
            <a:custGeom>
              <a:rect b="b" l="l" r="r" t="t"/>
              <a:pathLst>
                <a:path extrusionOk="0" h="1378" w="19556">
                  <a:moveTo>
                    <a:pt x="276" y="1"/>
                  </a:moveTo>
                  <a:cubicBezTo>
                    <a:pt x="276" y="1"/>
                    <a:pt x="276" y="133"/>
                    <a:pt x="132" y="133"/>
                  </a:cubicBezTo>
                  <a:cubicBezTo>
                    <a:pt x="132" y="552"/>
                    <a:pt x="132" y="827"/>
                    <a:pt x="0" y="1378"/>
                  </a:cubicBezTo>
                  <a:lnTo>
                    <a:pt x="19137" y="1378"/>
                  </a:lnTo>
                  <a:cubicBezTo>
                    <a:pt x="19280" y="1378"/>
                    <a:pt x="19412" y="1378"/>
                    <a:pt x="19555" y="1235"/>
                  </a:cubicBezTo>
                  <a:cubicBezTo>
                    <a:pt x="19555" y="827"/>
                    <a:pt x="19555" y="408"/>
                    <a:pt x="19412" y="133"/>
                  </a:cubicBezTo>
                  <a:cubicBezTo>
                    <a:pt x="19280" y="133"/>
                    <a:pt x="19137" y="1"/>
                    <a:pt x="190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45"/>
            <p:cNvSpPr/>
            <p:nvPr/>
          </p:nvSpPr>
          <p:spPr>
            <a:xfrm>
              <a:off x="1415575" y="2780900"/>
              <a:ext cx="526900" cy="79350"/>
            </a:xfrm>
            <a:custGeom>
              <a:rect b="b" l="l" r="r" t="t"/>
              <a:pathLst>
                <a:path extrusionOk="0" h="3174" w="21076">
                  <a:moveTo>
                    <a:pt x="1102" y="827"/>
                  </a:moveTo>
                  <a:cubicBezTo>
                    <a:pt x="7304" y="827"/>
                    <a:pt x="13496" y="827"/>
                    <a:pt x="19699" y="970"/>
                  </a:cubicBezTo>
                  <a:lnTo>
                    <a:pt x="20106" y="970"/>
                  </a:lnTo>
                  <a:cubicBezTo>
                    <a:pt x="20249" y="1378"/>
                    <a:pt x="20249" y="1797"/>
                    <a:pt x="20249" y="2204"/>
                  </a:cubicBezTo>
                  <a:lnTo>
                    <a:pt x="694" y="2204"/>
                  </a:lnTo>
                  <a:cubicBezTo>
                    <a:pt x="826" y="1797"/>
                    <a:pt x="826" y="1378"/>
                    <a:pt x="826" y="970"/>
                  </a:cubicBezTo>
                  <a:lnTo>
                    <a:pt x="970" y="970"/>
                  </a:lnTo>
                  <a:cubicBezTo>
                    <a:pt x="970" y="827"/>
                    <a:pt x="970" y="827"/>
                    <a:pt x="1102" y="827"/>
                  </a:cubicBezTo>
                  <a:close/>
                  <a:moveTo>
                    <a:pt x="1377" y="1"/>
                  </a:moveTo>
                  <a:cubicBezTo>
                    <a:pt x="1102" y="1"/>
                    <a:pt x="826" y="1"/>
                    <a:pt x="551" y="144"/>
                  </a:cubicBezTo>
                  <a:cubicBezTo>
                    <a:pt x="143" y="144"/>
                    <a:pt x="0" y="419"/>
                    <a:pt x="0" y="695"/>
                  </a:cubicBezTo>
                  <a:lnTo>
                    <a:pt x="0" y="2347"/>
                  </a:lnTo>
                  <a:cubicBezTo>
                    <a:pt x="143" y="2898"/>
                    <a:pt x="275" y="3030"/>
                    <a:pt x="826" y="3174"/>
                  </a:cubicBezTo>
                  <a:lnTo>
                    <a:pt x="20525" y="3174"/>
                  </a:lnTo>
                  <a:cubicBezTo>
                    <a:pt x="20800" y="3174"/>
                    <a:pt x="20932" y="3030"/>
                    <a:pt x="20932" y="2755"/>
                  </a:cubicBezTo>
                  <a:cubicBezTo>
                    <a:pt x="21076" y="2072"/>
                    <a:pt x="21076" y="1378"/>
                    <a:pt x="21076" y="695"/>
                  </a:cubicBezTo>
                  <a:cubicBezTo>
                    <a:pt x="21076" y="552"/>
                    <a:pt x="20932" y="276"/>
                    <a:pt x="209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45"/>
            <p:cNvSpPr/>
            <p:nvPr/>
          </p:nvSpPr>
          <p:spPr>
            <a:xfrm>
              <a:off x="1432925" y="2801575"/>
              <a:ext cx="488900" cy="34450"/>
            </a:xfrm>
            <a:custGeom>
              <a:rect b="b" l="l" r="r" t="t"/>
              <a:pathLst>
                <a:path extrusionOk="0" h="1378" w="19556">
                  <a:moveTo>
                    <a:pt x="408" y="0"/>
                  </a:moveTo>
                  <a:cubicBezTo>
                    <a:pt x="276" y="0"/>
                    <a:pt x="276" y="0"/>
                    <a:pt x="276" y="143"/>
                  </a:cubicBezTo>
                  <a:lnTo>
                    <a:pt x="132" y="143"/>
                  </a:lnTo>
                  <a:cubicBezTo>
                    <a:pt x="132" y="551"/>
                    <a:pt x="132" y="970"/>
                    <a:pt x="0" y="1377"/>
                  </a:cubicBezTo>
                  <a:lnTo>
                    <a:pt x="19555" y="1377"/>
                  </a:lnTo>
                  <a:cubicBezTo>
                    <a:pt x="19555" y="970"/>
                    <a:pt x="19555" y="551"/>
                    <a:pt x="19412" y="143"/>
                  </a:cubicBezTo>
                  <a:lnTo>
                    <a:pt x="19005" y="143"/>
                  </a:lnTo>
                  <a:cubicBezTo>
                    <a:pt x="12802" y="0"/>
                    <a:pt x="6610" y="0"/>
                    <a:pt x="4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45"/>
            <p:cNvSpPr/>
            <p:nvPr/>
          </p:nvSpPr>
          <p:spPr>
            <a:xfrm>
              <a:off x="1415575" y="2915325"/>
              <a:ext cx="526900" cy="79050"/>
            </a:xfrm>
            <a:custGeom>
              <a:rect b="b" l="l" r="r" t="t"/>
              <a:pathLst>
                <a:path extrusionOk="0" h="3162" w="21076">
                  <a:moveTo>
                    <a:pt x="20106" y="959"/>
                  </a:moveTo>
                  <a:cubicBezTo>
                    <a:pt x="20249" y="1377"/>
                    <a:pt x="20249" y="1785"/>
                    <a:pt x="20249" y="2203"/>
                  </a:cubicBezTo>
                  <a:lnTo>
                    <a:pt x="694" y="2203"/>
                  </a:lnTo>
                  <a:cubicBezTo>
                    <a:pt x="826" y="1785"/>
                    <a:pt x="826" y="1377"/>
                    <a:pt x="826" y="1102"/>
                  </a:cubicBezTo>
                  <a:lnTo>
                    <a:pt x="970" y="959"/>
                  </a:lnTo>
                  <a:close/>
                  <a:moveTo>
                    <a:pt x="1377" y="0"/>
                  </a:moveTo>
                  <a:cubicBezTo>
                    <a:pt x="1102" y="0"/>
                    <a:pt x="826" y="0"/>
                    <a:pt x="551" y="132"/>
                  </a:cubicBezTo>
                  <a:cubicBezTo>
                    <a:pt x="143" y="132"/>
                    <a:pt x="0" y="408"/>
                    <a:pt x="0" y="683"/>
                  </a:cubicBezTo>
                  <a:lnTo>
                    <a:pt x="0" y="2336"/>
                  </a:lnTo>
                  <a:cubicBezTo>
                    <a:pt x="143" y="2887"/>
                    <a:pt x="275" y="3030"/>
                    <a:pt x="826" y="3162"/>
                  </a:cubicBezTo>
                  <a:lnTo>
                    <a:pt x="20525" y="3162"/>
                  </a:lnTo>
                  <a:cubicBezTo>
                    <a:pt x="20800" y="3162"/>
                    <a:pt x="20932" y="3030"/>
                    <a:pt x="20932" y="2754"/>
                  </a:cubicBezTo>
                  <a:cubicBezTo>
                    <a:pt x="21076" y="2060"/>
                    <a:pt x="21076" y="1377"/>
                    <a:pt x="21076" y="683"/>
                  </a:cubicBezTo>
                  <a:cubicBezTo>
                    <a:pt x="21076" y="551"/>
                    <a:pt x="20932" y="276"/>
                    <a:pt x="209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45"/>
            <p:cNvSpPr/>
            <p:nvPr/>
          </p:nvSpPr>
          <p:spPr>
            <a:xfrm>
              <a:off x="1432925" y="2939275"/>
              <a:ext cx="488900" cy="31150"/>
            </a:xfrm>
            <a:custGeom>
              <a:rect b="b" l="l" r="r" t="t"/>
              <a:pathLst>
                <a:path extrusionOk="0" h="1246" w="19556">
                  <a:moveTo>
                    <a:pt x="276" y="1"/>
                  </a:moveTo>
                  <a:lnTo>
                    <a:pt x="132" y="144"/>
                  </a:lnTo>
                  <a:cubicBezTo>
                    <a:pt x="132" y="419"/>
                    <a:pt x="132" y="827"/>
                    <a:pt x="0" y="1245"/>
                  </a:cubicBezTo>
                  <a:lnTo>
                    <a:pt x="19555" y="1245"/>
                  </a:lnTo>
                  <a:cubicBezTo>
                    <a:pt x="19555" y="827"/>
                    <a:pt x="19555" y="419"/>
                    <a:pt x="19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45"/>
            <p:cNvSpPr/>
            <p:nvPr/>
          </p:nvSpPr>
          <p:spPr>
            <a:xfrm>
              <a:off x="1615250" y="1531300"/>
              <a:ext cx="134425" cy="685000"/>
            </a:xfrm>
            <a:custGeom>
              <a:rect b="b" l="l" r="r" t="t"/>
              <a:pathLst>
                <a:path extrusionOk="0" h="27400" w="5377">
                  <a:moveTo>
                    <a:pt x="4407" y="827"/>
                  </a:moveTo>
                  <a:lnTo>
                    <a:pt x="4407" y="1378"/>
                  </a:lnTo>
                  <a:lnTo>
                    <a:pt x="4407" y="25196"/>
                  </a:lnTo>
                  <a:cubicBezTo>
                    <a:pt x="4407" y="25615"/>
                    <a:pt x="4550" y="26023"/>
                    <a:pt x="4275" y="26441"/>
                  </a:cubicBezTo>
                  <a:cubicBezTo>
                    <a:pt x="3724" y="26574"/>
                    <a:pt x="3173" y="26574"/>
                    <a:pt x="2622" y="26574"/>
                  </a:cubicBezTo>
                  <a:lnTo>
                    <a:pt x="970" y="26574"/>
                  </a:lnTo>
                  <a:cubicBezTo>
                    <a:pt x="827" y="26298"/>
                    <a:pt x="827" y="26023"/>
                    <a:pt x="827" y="25891"/>
                  </a:cubicBezTo>
                  <a:lnTo>
                    <a:pt x="827" y="2061"/>
                  </a:lnTo>
                  <a:lnTo>
                    <a:pt x="827" y="827"/>
                  </a:lnTo>
                  <a:close/>
                  <a:moveTo>
                    <a:pt x="4407" y="1"/>
                  </a:moveTo>
                  <a:cubicBezTo>
                    <a:pt x="3030" y="1"/>
                    <a:pt x="1796" y="1"/>
                    <a:pt x="419" y="133"/>
                  </a:cubicBezTo>
                  <a:cubicBezTo>
                    <a:pt x="419" y="133"/>
                    <a:pt x="276" y="276"/>
                    <a:pt x="144" y="276"/>
                  </a:cubicBezTo>
                  <a:cubicBezTo>
                    <a:pt x="0" y="684"/>
                    <a:pt x="0" y="1234"/>
                    <a:pt x="0" y="1653"/>
                  </a:cubicBezTo>
                  <a:lnTo>
                    <a:pt x="0" y="13078"/>
                  </a:lnTo>
                  <a:cubicBezTo>
                    <a:pt x="0" y="17352"/>
                    <a:pt x="144" y="21759"/>
                    <a:pt x="144" y="26023"/>
                  </a:cubicBezTo>
                  <a:lnTo>
                    <a:pt x="144" y="26849"/>
                  </a:lnTo>
                  <a:cubicBezTo>
                    <a:pt x="144" y="27124"/>
                    <a:pt x="276" y="27268"/>
                    <a:pt x="551" y="27400"/>
                  </a:cubicBezTo>
                  <a:lnTo>
                    <a:pt x="5101" y="27400"/>
                  </a:lnTo>
                  <a:cubicBezTo>
                    <a:pt x="5377" y="26849"/>
                    <a:pt x="5234" y="26441"/>
                    <a:pt x="5234" y="25891"/>
                  </a:cubicBezTo>
                  <a:cubicBezTo>
                    <a:pt x="5234" y="19137"/>
                    <a:pt x="5234" y="12251"/>
                    <a:pt x="5377" y="5509"/>
                  </a:cubicBezTo>
                  <a:cubicBezTo>
                    <a:pt x="5377" y="4132"/>
                    <a:pt x="5234" y="2887"/>
                    <a:pt x="5234" y="1653"/>
                  </a:cubicBezTo>
                  <a:lnTo>
                    <a:pt x="5234" y="827"/>
                  </a:lnTo>
                  <a:cubicBezTo>
                    <a:pt x="5101" y="276"/>
                    <a:pt x="4958" y="1"/>
                    <a:pt x="44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45"/>
            <p:cNvSpPr/>
            <p:nvPr/>
          </p:nvSpPr>
          <p:spPr>
            <a:xfrm>
              <a:off x="1635900" y="1551950"/>
              <a:ext cx="93125" cy="643700"/>
            </a:xfrm>
            <a:custGeom>
              <a:rect b="b" l="l" r="r" t="t"/>
              <a:pathLst>
                <a:path extrusionOk="0" h="25748" w="3725">
                  <a:moveTo>
                    <a:pt x="1" y="1"/>
                  </a:moveTo>
                  <a:lnTo>
                    <a:pt x="1" y="1235"/>
                  </a:lnTo>
                  <a:lnTo>
                    <a:pt x="1" y="25065"/>
                  </a:lnTo>
                  <a:cubicBezTo>
                    <a:pt x="1" y="25197"/>
                    <a:pt x="1" y="25472"/>
                    <a:pt x="144" y="25748"/>
                  </a:cubicBezTo>
                  <a:lnTo>
                    <a:pt x="1796" y="25748"/>
                  </a:lnTo>
                  <a:cubicBezTo>
                    <a:pt x="2347" y="25748"/>
                    <a:pt x="2898" y="25748"/>
                    <a:pt x="3449" y="25615"/>
                  </a:cubicBezTo>
                  <a:cubicBezTo>
                    <a:pt x="3724" y="25197"/>
                    <a:pt x="3581" y="24789"/>
                    <a:pt x="3581" y="24370"/>
                  </a:cubicBezTo>
                  <a:lnTo>
                    <a:pt x="3581" y="552"/>
                  </a:lnTo>
                  <a:lnTo>
                    <a:pt x="35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45"/>
            <p:cNvSpPr/>
            <p:nvPr/>
          </p:nvSpPr>
          <p:spPr>
            <a:xfrm>
              <a:off x="6414575" y="3118300"/>
              <a:ext cx="812525" cy="1945350"/>
            </a:xfrm>
            <a:custGeom>
              <a:rect b="b" l="l" r="r" t="t"/>
              <a:pathLst>
                <a:path extrusionOk="0" h="77814" w="32501">
                  <a:moveTo>
                    <a:pt x="14190" y="827"/>
                  </a:moveTo>
                  <a:cubicBezTo>
                    <a:pt x="19699" y="827"/>
                    <a:pt x="25207" y="970"/>
                    <a:pt x="30716" y="970"/>
                  </a:cubicBezTo>
                  <a:lnTo>
                    <a:pt x="31542" y="970"/>
                  </a:lnTo>
                  <a:cubicBezTo>
                    <a:pt x="31817" y="1246"/>
                    <a:pt x="31674" y="1521"/>
                    <a:pt x="31674" y="1796"/>
                  </a:cubicBezTo>
                  <a:cubicBezTo>
                    <a:pt x="31817" y="2072"/>
                    <a:pt x="31674" y="2347"/>
                    <a:pt x="31674" y="2623"/>
                  </a:cubicBezTo>
                  <a:cubicBezTo>
                    <a:pt x="31674" y="2755"/>
                    <a:pt x="31674" y="2755"/>
                    <a:pt x="31542" y="2755"/>
                  </a:cubicBezTo>
                  <a:lnTo>
                    <a:pt x="30848" y="2755"/>
                  </a:lnTo>
                  <a:cubicBezTo>
                    <a:pt x="20932" y="2755"/>
                    <a:pt x="11017" y="2755"/>
                    <a:pt x="970" y="2623"/>
                  </a:cubicBezTo>
                  <a:lnTo>
                    <a:pt x="970" y="1102"/>
                  </a:lnTo>
                  <a:cubicBezTo>
                    <a:pt x="1034" y="967"/>
                    <a:pt x="1134" y="933"/>
                    <a:pt x="1250" y="933"/>
                  </a:cubicBezTo>
                  <a:cubicBezTo>
                    <a:pt x="1372" y="933"/>
                    <a:pt x="1512" y="970"/>
                    <a:pt x="1653" y="970"/>
                  </a:cubicBezTo>
                  <a:cubicBezTo>
                    <a:pt x="5927" y="970"/>
                    <a:pt x="10059" y="827"/>
                    <a:pt x="14190" y="827"/>
                  </a:cubicBezTo>
                  <a:close/>
                  <a:moveTo>
                    <a:pt x="29614" y="3724"/>
                  </a:moveTo>
                  <a:lnTo>
                    <a:pt x="29746" y="3857"/>
                  </a:lnTo>
                  <a:cubicBezTo>
                    <a:pt x="29746" y="3857"/>
                    <a:pt x="29889" y="3857"/>
                    <a:pt x="29889" y="4000"/>
                  </a:cubicBezTo>
                  <a:cubicBezTo>
                    <a:pt x="29614" y="28094"/>
                    <a:pt x="29614" y="52331"/>
                    <a:pt x="29746" y="76569"/>
                  </a:cubicBezTo>
                  <a:cubicBezTo>
                    <a:pt x="29471" y="76712"/>
                    <a:pt x="29339" y="76712"/>
                    <a:pt x="29339" y="76712"/>
                  </a:cubicBezTo>
                  <a:lnTo>
                    <a:pt x="2898" y="76712"/>
                  </a:lnTo>
                  <a:lnTo>
                    <a:pt x="2898" y="75467"/>
                  </a:lnTo>
                  <a:lnTo>
                    <a:pt x="2898" y="5509"/>
                  </a:lnTo>
                  <a:lnTo>
                    <a:pt x="2898" y="3724"/>
                  </a:lnTo>
                  <a:close/>
                  <a:moveTo>
                    <a:pt x="1520" y="1"/>
                  </a:moveTo>
                  <a:cubicBezTo>
                    <a:pt x="1245" y="1"/>
                    <a:pt x="826" y="1"/>
                    <a:pt x="419" y="276"/>
                  </a:cubicBezTo>
                  <a:cubicBezTo>
                    <a:pt x="0" y="1102"/>
                    <a:pt x="143" y="2072"/>
                    <a:pt x="143" y="3030"/>
                  </a:cubicBezTo>
                  <a:cubicBezTo>
                    <a:pt x="143" y="3174"/>
                    <a:pt x="275" y="3449"/>
                    <a:pt x="419" y="3581"/>
                  </a:cubicBezTo>
                  <a:cubicBezTo>
                    <a:pt x="690" y="3581"/>
                    <a:pt x="1026" y="3459"/>
                    <a:pt x="1382" y="3459"/>
                  </a:cubicBezTo>
                  <a:cubicBezTo>
                    <a:pt x="1561" y="3459"/>
                    <a:pt x="1744" y="3489"/>
                    <a:pt x="1928" y="3581"/>
                  </a:cubicBezTo>
                  <a:lnTo>
                    <a:pt x="1928" y="5377"/>
                  </a:lnTo>
                  <a:lnTo>
                    <a:pt x="1928" y="53984"/>
                  </a:lnTo>
                  <a:lnTo>
                    <a:pt x="1928" y="74233"/>
                  </a:lnTo>
                  <a:cubicBezTo>
                    <a:pt x="1928" y="74916"/>
                    <a:pt x="1928" y="75467"/>
                    <a:pt x="2071" y="76018"/>
                  </a:cubicBezTo>
                  <a:cubicBezTo>
                    <a:pt x="2071" y="76437"/>
                    <a:pt x="2071" y="76712"/>
                    <a:pt x="1928" y="76988"/>
                  </a:cubicBezTo>
                  <a:cubicBezTo>
                    <a:pt x="1796" y="77395"/>
                    <a:pt x="1928" y="77671"/>
                    <a:pt x="2347" y="77671"/>
                  </a:cubicBezTo>
                  <a:cubicBezTo>
                    <a:pt x="2754" y="77671"/>
                    <a:pt x="3305" y="77814"/>
                    <a:pt x="3856" y="77814"/>
                  </a:cubicBezTo>
                  <a:lnTo>
                    <a:pt x="29889" y="77814"/>
                  </a:lnTo>
                  <a:cubicBezTo>
                    <a:pt x="30440" y="77671"/>
                    <a:pt x="30716" y="77395"/>
                    <a:pt x="30848" y="76712"/>
                  </a:cubicBezTo>
                  <a:lnTo>
                    <a:pt x="30848" y="76018"/>
                  </a:lnTo>
                  <a:lnTo>
                    <a:pt x="30848" y="47374"/>
                  </a:lnTo>
                  <a:cubicBezTo>
                    <a:pt x="30848" y="33052"/>
                    <a:pt x="30716" y="18873"/>
                    <a:pt x="30716" y="4551"/>
                  </a:cubicBezTo>
                  <a:lnTo>
                    <a:pt x="30716" y="3724"/>
                  </a:lnTo>
                  <a:lnTo>
                    <a:pt x="31267" y="3724"/>
                  </a:lnTo>
                  <a:cubicBezTo>
                    <a:pt x="31542" y="3724"/>
                    <a:pt x="31674" y="3724"/>
                    <a:pt x="31950" y="3581"/>
                  </a:cubicBezTo>
                  <a:cubicBezTo>
                    <a:pt x="32368" y="3581"/>
                    <a:pt x="32500" y="3306"/>
                    <a:pt x="32500" y="2898"/>
                  </a:cubicBezTo>
                  <a:lnTo>
                    <a:pt x="32500" y="970"/>
                  </a:lnTo>
                  <a:cubicBezTo>
                    <a:pt x="32500" y="276"/>
                    <a:pt x="32225" y="144"/>
                    <a:pt x="3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45"/>
            <p:cNvSpPr/>
            <p:nvPr/>
          </p:nvSpPr>
          <p:spPr>
            <a:xfrm>
              <a:off x="6487000" y="3211400"/>
              <a:ext cx="674825" cy="1824725"/>
            </a:xfrm>
            <a:custGeom>
              <a:rect b="b" l="l" r="r" t="t"/>
              <a:pathLst>
                <a:path extrusionOk="0" h="72989" w="26993">
                  <a:moveTo>
                    <a:pt x="1" y="0"/>
                  </a:moveTo>
                  <a:lnTo>
                    <a:pt x="1" y="1785"/>
                  </a:lnTo>
                  <a:lnTo>
                    <a:pt x="1" y="71743"/>
                  </a:lnTo>
                  <a:lnTo>
                    <a:pt x="1" y="72988"/>
                  </a:lnTo>
                  <a:lnTo>
                    <a:pt x="26442" y="72988"/>
                  </a:lnTo>
                  <a:cubicBezTo>
                    <a:pt x="26442" y="72988"/>
                    <a:pt x="26574" y="72988"/>
                    <a:pt x="26849" y="72845"/>
                  </a:cubicBezTo>
                  <a:cubicBezTo>
                    <a:pt x="26717" y="48607"/>
                    <a:pt x="26717" y="24370"/>
                    <a:pt x="26992" y="276"/>
                  </a:cubicBezTo>
                  <a:cubicBezTo>
                    <a:pt x="26992" y="133"/>
                    <a:pt x="26849" y="133"/>
                    <a:pt x="26849" y="133"/>
                  </a:cubicBezTo>
                  <a:lnTo>
                    <a:pt x="26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45"/>
            <p:cNvSpPr/>
            <p:nvPr/>
          </p:nvSpPr>
          <p:spPr>
            <a:xfrm>
              <a:off x="6438800" y="3138950"/>
              <a:ext cx="771225" cy="48225"/>
            </a:xfrm>
            <a:custGeom>
              <a:rect b="b" l="l" r="r" t="t"/>
              <a:pathLst>
                <a:path extrusionOk="0" h="1929" w="30849">
                  <a:moveTo>
                    <a:pt x="13221" y="1"/>
                  </a:moveTo>
                  <a:cubicBezTo>
                    <a:pt x="9090" y="1"/>
                    <a:pt x="4958" y="144"/>
                    <a:pt x="684" y="144"/>
                  </a:cubicBezTo>
                  <a:cubicBezTo>
                    <a:pt x="543" y="144"/>
                    <a:pt x="403" y="107"/>
                    <a:pt x="281" y="107"/>
                  </a:cubicBezTo>
                  <a:cubicBezTo>
                    <a:pt x="165" y="107"/>
                    <a:pt x="65" y="141"/>
                    <a:pt x="1" y="276"/>
                  </a:cubicBezTo>
                  <a:lnTo>
                    <a:pt x="1" y="1797"/>
                  </a:lnTo>
                  <a:cubicBezTo>
                    <a:pt x="10048" y="1929"/>
                    <a:pt x="19963" y="1929"/>
                    <a:pt x="29879" y="1929"/>
                  </a:cubicBezTo>
                  <a:lnTo>
                    <a:pt x="30573" y="1929"/>
                  </a:lnTo>
                  <a:cubicBezTo>
                    <a:pt x="30705" y="1929"/>
                    <a:pt x="30705" y="1929"/>
                    <a:pt x="30705" y="1797"/>
                  </a:cubicBezTo>
                  <a:cubicBezTo>
                    <a:pt x="30705" y="1521"/>
                    <a:pt x="30848" y="1246"/>
                    <a:pt x="30705" y="970"/>
                  </a:cubicBezTo>
                  <a:cubicBezTo>
                    <a:pt x="30705" y="695"/>
                    <a:pt x="30848" y="420"/>
                    <a:pt x="30573" y="144"/>
                  </a:cubicBezTo>
                  <a:lnTo>
                    <a:pt x="29747" y="144"/>
                  </a:lnTo>
                  <a:cubicBezTo>
                    <a:pt x="24238" y="144"/>
                    <a:pt x="18730" y="1"/>
                    <a:pt x="13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45"/>
            <p:cNvSpPr/>
            <p:nvPr/>
          </p:nvSpPr>
          <p:spPr>
            <a:xfrm>
              <a:off x="6538500" y="3311100"/>
              <a:ext cx="144625" cy="153875"/>
            </a:xfrm>
            <a:custGeom>
              <a:rect b="b" l="l" r="r" t="t"/>
              <a:pathLst>
                <a:path extrusionOk="0" h="6155" w="5785">
                  <a:moveTo>
                    <a:pt x="2758" y="1003"/>
                  </a:moveTo>
                  <a:cubicBezTo>
                    <a:pt x="3515" y="1003"/>
                    <a:pt x="4341" y="1036"/>
                    <a:pt x="4958" y="1102"/>
                  </a:cubicBezTo>
                  <a:lnTo>
                    <a:pt x="4958" y="5101"/>
                  </a:lnTo>
                  <a:cubicBezTo>
                    <a:pt x="4275" y="5234"/>
                    <a:pt x="2755" y="5234"/>
                    <a:pt x="970" y="5234"/>
                  </a:cubicBezTo>
                  <a:cubicBezTo>
                    <a:pt x="970" y="5101"/>
                    <a:pt x="827" y="4958"/>
                    <a:pt x="827" y="4826"/>
                  </a:cubicBezTo>
                  <a:lnTo>
                    <a:pt x="827" y="1245"/>
                  </a:lnTo>
                  <a:lnTo>
                    <a:pt x="970" y="1102"/>
                  </a:lnTo>
                  <a:cubicBezTo>
                    <a:pt x="1312" y="1036"/>
                    <a:pt x="2000" y="1003"/>
                    <a:pt x="2758" y="1003"/>
                  </a:cubicBezTo>
                  <a:close/>
                  <a:moveTo>
                    <a:pt x="1246" y="1"/>
                  </a:moveTo>
                  <a:cubicBezTo>
                    <a:pt x="970" y="144"/>
                    <a:pt x="552" y="144"/>
                    <a:pt x="144" y="144"/>
                  </a:cubicBezTo>
                  <a:cubicBezTo>
                    <a:pt x="144" y="551"/>
                    <a:pt x="1" y="695"/>
                    <a:pt x="1" y="827"/>
                  </a:cubicBezTo>
                  <a:lnTo>
                    <a:pt x="1" y="5377"/>
                  </a:lnTo>
                  <a:cubicBezTo>
                    <a:pt x="1" y="5652"/>
                    <a:pt x="144" y="5784"/>
                    <a:pt x="144" y="5928"/>
                  </a:cubicBezTo>
                  <a:cubicBezTo>
                    <a:pt x="701" y="6088"/>
                    <a:pt x="1306" y="6155"/>
                    <a:pt x="2364" y="6155"/>
                  </a:cubicBezTo>
                  <a:cubicBezTo>
                    <a:pt x="3126" y="6155"/>
                    <a:pt x="4124" y="6120"/>
                    <a:pt x="5509" y="6060"/>
                  </a:cubicBezTo>
                  <a:cubicBezTo>
                    <a:pt x="5785" y="5784"/>
                    <a:pt x="5785" y="5377"/>
                    <a:pt x="5785" y="5101"/>
                  </a:cubicBezTo>
                  <a:lnTo>
                    <a:pt x="5785" y="1378"/>
                  </a:lnTo>
                  <a:lnTo>
                    <a:pt x="5785" y="551"/>
                  </a:lnTo>
                  <a:cubicBezTo>
                    <a:pt x="5652" y="276"/>
                    <a:pt x="5509" y="144"/>
                    <a:pt x="5234" y="144"/>
                  </a:cubicBezTo>
                  <a:cubicBezTo>
                    <a:pt x="5102" y="1"/>
                    <a:pt x="4958" y="1"/>
                    <a:pt x="48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45"/>
            <p:cNvSpPr/>
            <p:nvPr/>
          </p:nvSpPr>
          <p:spPr>
            <a:xfrm>
              <a:off x="6559150" y="3336175"/>
              <a:ext cx="103325" cy="105775"/>
            </a:xfrm>
            <a:custGeom>
              <a:rect b="b" l="l" r="r" t="t"/>
              <a:pathLst>
                <a:path extrusionOk="0" h="4231" w="4133">
                  <a:moveTo>
                    <a:pt x="1932" y="0"/>
                  </a:moveTo>
                  <a:cubicBezTo>
                    <a:pt x="1174" y="0"/>
                    <a:pt x="486" y="33"/>
                    <a:pt x="144" y="99"/>
                  </a:cubicBezTo>
                  <a:lnTo>
                    <a:pt x="1" y="242"/>
                  </a:lnTo>
                  <a:lnTo>
                    <a:pt x="1" y="3823"/>
                  </a:lnTo>
                  <a:cubicBezTo>
                    <a:pt x="1" y="3955"/>
                    <a:pt x="144" y="4098"/>
                    <a:pt x="144" y="4231"/>
                  </a:cubicBezTo>
                  <a:cubicBezTo>
                    <a:pt x="1929" y="4231"/>
                    <a:pt x="3449" y="4231"/>
                    <a:pt x="4132" y="4098"/>
                  </a:cubicBezTo>
                  <a:lnTo>
                    <a:pt x="4132" y="99"/>
                  </a:lnTo>
                  <a:cubicBezTo>
                    <a:pt x="3515" y="33"/>
                    <a:pt x="2689" y="0"/>
                    <a:pt x="19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45"/>
            <p:cNvSpPr/>
            <p:nvPr/>
          </p:nvSpPr>
          <p:spPr>
            <a:xfrm>
              <a:off x="6751950" y="3311100"/>
              <a:ext cx="144625" cy="153875"/>
            </a:xfrm>
            <a:custGeom>
              <a:rect b="b" l="l" r="r" t="t"/>
              <a:pathLst>
                <a:path extrusionOk="0" h="6155" w="5785">
                  <a:moveTo>
                    <a:pt x="2620" y="1003"/>
                  </a:moveTo>
                  <a:cubicBezTo>
                    <a:pt x="3378" y="1003"/>
                    <a:pt x="4204" y="1036"/>
                    <a:pt x="4826" y="1102"/>
                  </a:cubicBezTo>
                  <a:lnTo>
                    <a:pt x="4826" y="5101"/>
                  </a:lnTo>
                  <a:cubicBezTo>
                    <a:pt x="4132" y="5234"/>
                    <a:pt x="2755" y="5234"/>
                    <a:pt x="970" y="5234"/>
                  </a:cubicBezTo>
                  <a:cubicBezTo>
                    <a:pt x="970" y="5101"/>
                    <a:pt x="827" y="4958"/>
                    <a:pt x="827" y="4826"/>
                  </a:cubicBezTo>
                  <a:lnTo>
                    <a:pt x="827" y="1245"/>
                  </a:lnTo>
                  <a:lnTo>
                    <a:pt x="827" y="1102"/>
                  </a:lnTo>
                  <a:cubicBezTo>
                    <a:pt x="1174" y="1036"/>
                    <a:pt x="1863" y="1003"/>
                    <a:pt x="2620" y="1003"/>
                  </a:cubicBezTo>
                  <a:close/>
                  <a:moveTo>
                    <a:pt x="1246" y="1"/>
                  </a:moveTo>
                  <a:cubicBezTo>
                    <a:pt x="827" y="144"/>
                    <a:pt x="552" y="144"/>
                    <a:pt x="144" y="144"/>
                  </a:cubicBezTo>
                  <a:cubicBezTo>
                    <a:pt x="1" y="551"/>
                    <a:pt x="1" y="695"/>
                    <a:pt x="1" y="827"/>
                  </a:cubicBezTo>
                  <a:lnTo>
                    <a:pt x="1" y="5377"/>
                  </a:lnTo>
                  <a:cubicBezTo>
                    <a:pt x="1" y="5652"/>
                    <a:pt x="1" y="5784"/>
                    <a:pt x="144" y="5928"/>
                  </a:cubicBezTo>
                  <a:cubicBezTo>
                    <a:pt x="701" y="6088"/>
                    <a:pt x="1306" y="6155"/>
                    <a:pt x="2364" y="6155"/>
                  </a:cubicBezTo>
                  <a:cubicBezTo>
                    <a:pt x="3127" y="6155"/>
                    <a:pt x="4125" y="6120"/>
                    <a:pt x="5509" y="6060"/>
                  </a:cubicBezTo>
                  <a:cubicBezTo>
                    <a:pt x="5785" y="5784"/>
                    <a:pt x="5653" y="5377"/>
                    <a:pt x="5785" y="5101"/>
                  </a:cubicBezTo>
                  <a:lnTo>
                    <a:pt x="5785" y="1378"/>
                  </a:lnTo>
                  <a:cubicBezTo>
                    <a:pt x="5785" y="1102"/>
                    <a:pt x="5653" y="827"/>
                    <a:pt x="5653" y="551"/>
                  </a:cubicBezTo>
                  <a:cubicBezTo>
                    <a:pt x="5653" y="276"/>
                    <a:pt x="5509" y="144"/>
                    <a:pt x="5234" y="144"/>
                  </a:cubicBezTo>
                  <a:cubicBezTo>
                    <a:pt x="5102" y="1"/>
                    <a:pt x="4826" y="1"/>
                    <a:pt x="46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45"/>
            <p:cNvSpPr/>
            <p:nvPr/>
          </p:nvSpPr>
          <p:spPr>
            <a:xfrm>
              <a:off x="6772625" y="3336175"/>
              <a:ext cx="100000" cy="105775"/>
            </a:xfrm>
            <a:custGeom>
              <a:rect b="b" l="l" r="r" t="t"/>
              <a:pathLst>
                <a:path extrusionOk="0" h="4231" w="4000">
                  <a:moveTo>
                    <a:pt x="1793" y="0"/>
                  </a:moveTo>
                  <a:cubicBezTo>
                    <a:pt x="1036" y="0"/>
                    <a:pt x="347" y="33"/>
                    <a:pt x="0" y="99"/>
                  </a:cubicBezTo>
                  <a:lnTo>
                    <a:pt x="0" y="242"/>
                  </a:lnTo>
                  <a:lnTo>
                    <a:pt x="0" y="3823"/>
                  </a:lnTo>
                  <a:cubicBezTo>
                    <a:pt x="0" y="3955"/>
                    <a:pt x="143" y="4098"/>
                    <a:pt x="143" y="4231"/>
                  </a:cubicBezTo>
                  <a:cubicBezTo>
                    <a:pt x="1928" y="4231"/>
                    <a:pt x="3305" y="4231"/>
                    <a:pt x="3999" y="4098"/>
                  </a:cubicBezTo>
                  <a:lnTo>
                    <a:pt x="3999" y="99"/>
                  </a:lnTo>
                  <a:cubicBezTo>
                    <a:pt x="3377" y="33"/>
                    <a:pt x="2551" y="0"/>
                    <a:pt x="17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45"/>
            <p:cNvSpPr/>
            <p:nvPr/>
          </p:nvSpPr>
          <p:spPr>
            <a:xfrm>
              <a:off x="6962100" y="3311100"/>
              <a:ext cx="144625" cy="153875"/>
            </a:xfrm>
            <a:custGeom>
              <a:rect b="b" l="l" r="r" t="t"/>
              <a:pathLst>
                <a:path extrusionOk="0" h="6155" w="5785">
                  <a:moveTo>
                    <a:pt x="2753" y="1003"/>
                  </a:moveTo>
                  <a:cubicBezTo>
                    <a:pt x="3510" y="1003"/>
                    <a:pt x="4336" y="1036"/>
                    <a:pt x="4959" y="1102"/>
                  </a:cubicBezTo>
                  <a:lnTo>
                    <a:pt x="4959" y="5101"/>
                  </a:lnTo>
                  <a:cubicBezTo>
                    <a:pt x="4265" y="5234"/>
                    <a:pt x="2755" y="5234"/>
                    <a:pt x="959" y="5234"/>
                  </a:cubicBezTo>
                  <a:cubicBezTo>
                    <a:pt x="959" y="5101"/>
                    <a:pt x="827" y="4958"/>
                    <a:pt x="827" y="4826"/>
                  </a:cubicBezTo>
                  <a:lnTo>
                    <a:pt x="827" y="1245"/>
                  </a:lnTo>
                  <a:lnTo>
                    <a:pt x="959" y="1102"/>
                  </a:lnTo>
                  <a:cubicBezTo>
                    <a:pt x="1307" y="1036"/>
                    <a:pt x="1995" y="1003"/>
                    <a:pt x="2753" y="1003"/>
                  </a:cubicBezTo>
                  <a:close/>
                  <a:moveTo>
                    <a:pt x="1235" y="1"/>
                  </a:moveTo>
                  <a:cubicBezTo>
                    <a:pt x="959" y="144"/>
                    <a:pt x="552" y="144"/>
                    <a:pt x="133" y="144"/>
                  </a:cubicBezTo>
                  <a:cubicBezTo>
                    <a:pt x="133" y="551"/>
                    <a:pt x="1" y="695"/>
                    <a:pt x="1" y="827"/>
                  </a:cubicBezTo>
                  <a:lnTo>
                    <a:pt x="1" y="5377"/>
                  </a:lnTo>
                  <a:cubicBezTo>
                    <a:pt x="1" y="5652"/>
                    <a:pt x="133" y="5784"/>
                    <a:pt x="133" y="5928"/>
                  </a:cubicBezTo>
                  <a:cubicBezTo>
                    <a:pt x="696" y="6088"/>
                    <a:pt x="1304" y="6155"/>
                    <a:pt x="2363" y="6155"/>
                  </a:cubicBezTo>
                  <a:cubicBezTo>
                    <a:pt x="3127" y="6155"/>
                    <a:pt x="4125" y="6120"/>
                    <a:pt x="5510" y="6060"/>
                  </a:cubicBezTo>
                  <a:cubicBezTo>
                    <a:pt x="5785" y="5784"/>
                    <a:pt x="5785" y="5377"/>
                    <a:pt x="5785" y="5101"/>
                  </a:cubicBezTo>
                  <a:lnTo>
                    <a:pt x="5785" y="1378"/>
                  </a:lnTo>
                  <a:cubicBezTo>
                    <a:pt x="5785" y="1102"/>
                    <a:pt x="5785" y="827"/>
                    <a:pt x="5642" y="551"/>
                  </a:cubicBezTo>
                  <a:cubicBezTo>
                    <a:pt x="5642" y="276"/>
                    <a:pt x="5510" y="144"/>
                    <a:pt x="5234" y="144"/>
                  </a:cubicBezTo>
                  <a:cubicBezTo>
                    <a:pt x="5091" y="1"/>
                    <a:pt x="4959" y="1"/>
                    <a:pt x="48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45"/>
            <p:cNvSpPr/>
            <p:nvPr/>
          </p:nvSpPr>
          <p:spPr>
            <a:xfrm>
              <a:off x="6982775" y="3336175"/>
              <a:ext cx="103300" cy="105775"/>
            </a:xfrm>
            <a:custGeom>
              <a:rect b="b" l="l" r="r" t="t"/>
              <a:pathLst>
                <a:path extrusionOk="0" h="4231" w="4132">
                  <a:moveTo>
                    <a:pt x="1926" y="0"/>
                  </a:moveTo>
                  <a:cubicBezTo>
                    <a:pt x="1168" y="0"/>
                    <a:pt x="480" y="33"/>
                    <a:pt x="132" y="99"/>
                  </a:cubicBezTo>
                  <a:lnTo>
                    <a:pt x="0" y="242"/>
                  </a:lnTo>
                  <a:lnTo>
                    <a:pt x="0" y="3823"/>
                  </a:lnTo>
                  <a:cubicBezTo>
                    <a:pt x="0" y="3955"/>
                    <a:pt x="132" y="4098"/>
                    <a:pt x="132" y="4231"/>
                  </a:cubicBezTo>
                  <a:cubicBezTo>
                    <a:pt x="1928" y="4231"/>
                    <a:pt x="3438" y="4231"/>
                    <a:pt x="4132" y="4098"/>
                  </a:cubicBezTo>
                  <a:lnTo>
                    <a:pt x="4132" y="99"/>
                  </a:lnTo>
                  <a:cubicBezTo>
                    <a:pt x="3509" y="33"/>
                    <a:pt x="2683" y="0"/>
                    <a:pt x="1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45"/>
            <p:cNvSpPr/>
            <p:nvPr/>
          </p:nvSpPr>
          <p:spPr>
            <a:xfrm>
              <a:off x="6538500" y="3555675"/>
              <a:ext cx="144625" cy="151525"/>
            </a:xfrm>
            <a:custGeom>
              <a:rect b="b" l="l" r="r" t="t"/>
              <a:pathLst>
                <a:path extrusionOk="0" h="6061" w="5785">
                  <a:moveTo>
                    <a:pt x="2758" y="860"/>
                  </a:moveTo>
                  <a:cubicBezTo>
                    <a:pt x="3515" y="860"/>
                    <a:pt x="4341" y="893"/>
                    <a:pt x="4958" y="959"/>
                  </a:cubicBezTo>
                  <a:lnTo>
                    <a:pt x="4958" y="4958"/>
                  </a:lnTo>
                  <a:cubicBezTo>
                    <a:pt x="4562" y="5118"/>
                    <a:pt x="3882" y="5185"/>
                    <a:pt x="3032" y="5185"/>
                  </a:cubicBezTo>
                  <a:cubicBezTo>
                    <a:pt x="2419" y="5185"/>
                    <a:pt x="1718" y="5151"/>
                    <a:pt x="970" y="5091"/>
                  </a:cubicBezTo>
                  <a:cubicBezTo>
                    <a:pt x="970" y="4958"/>
                    <a:pt x="827" y="4815"/>
                    <a:pt x="827" y="4815"/>
                  </a:cubicBezTo>
                  <a:lnTo>
                    <a:pt x="827" y="1235"/>
                  </a:lnTo>
                  <a:cubicBezTo>
                    <a:pt x="827" y="1102"/>
                    <a:pt x="970" y="1102"/>
                    <a:pt x="970" y="959"/>
                  </a:cubicBezTo>
                  <a:cubicBezTo>
                    <a:pt x="1312" y="893"/>
                    <a:pt x="2000" y="860"/>
                    <a:pt x="2758" y="860"/>
                  </a:cubicBezTo>
                  <a:close/>
                  <a:moveTo>
                    <a:pt x="1246" y="1"/>
                  </a:moveTo>
                  <a:cubicBezTo>
                    <a:pt x="970" y="1"/>
                    <a:pt x="552" y="1"/>
                    <a:pt x="144" y="133"/>
                  </a:cubicBezTo>
                  <a:cubicBezTo>
                    <a:pt x="144" y="408"/>
                    <a:pt x="1" y="552"/>
                    <a:pt x="1" y="684"/>
                  </a:cubicBezTo>
                  <a:lnTo>
                    <a:pt x="1" y="5366"/>
                  </a:lnTo>
                  <a:cubicBezTo>
                    <a:pt x="1" y="5509"/>
                    <a:pt x="144" y="5641"/>
                    <a:pt x="144" y="5917"/>
                  </a:cubicBezTo>
                  <a:cubicBezTo>
                    <a:pt x="1102" y="6060"/>
                    <a:pt x="2204" y="6060"/>
                    <a:pt x="5509" y="6060"/>
                  </a:cubicBezTo>
                  <a:cubicBezTo>
                    <a:pt x="5785" y="5641"/>
                    <a:pt x="5785" y="5366"/>
                    <a:pt x="5785" y="4958"/>
                  </a:cubicBezTo>
                  <a:lnTo>
                    <a:pt x="5785" y="1235"/>
                  </a:lnTo>
                  <a:lnTo>
                    <a:pt x="5785" y="408"/>
                  </a:lnTo>
                  <a:cubicBezTo>
                    <a:pt x="5652" y="133"/>
                    <a:pt x="5509" y="1"/>
                    <a:pt x="5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45"/>
            <p:cNvSpPr/>
            <p:nvPr/>
          </p:nvSpPr>
          <p:spPr>
            <a:xfrm>
              <a:off x="6559150" y="3577150"/>
              <a:ext cx="103325" cy="108175"/>
            </a:xfrm>
            <a:custGeom>
              <a:rect b="b" l="l" r="r" t="t"/>
              <a:pathLst>
                <a:path extrusionOk="0" h="4327" w="4133">
                  <a:moveTo>
                    <a:pt x="1932" y="1"/>
                  </a:moveTo>
                  <a:cubicBezTo>
                    <a:pt x="1174" y="1"/>
                    <a:pt x="486" y="34"/>
                    <a:pt x="144" y="100"/>
                  </a:cubicBezTo>
                  <a:cubicBezTo>
                    <a:pt x="144" y="243"/>
                    <a:pt x="1" y="243"/>
                    <a:pt x="1" y="376"/>
                  </a:cubicBezTo>
                  <a:lnTo>
                    <a:pt x="1" y="3956"/>
                  </a:lnTo>
                  <a:cubicBezTo>
                    <a:pt x="1" y="3956"/>
                    <a:pt x="144" y="4099"/>
                    <a:pt x="144" y="4232"/>
                  </a:cubicBezTo>
                  <a:cubicBezTo>
                    <a:pt x="892" y="4292"/>
                    <a:pt x="1593" y="4326"/>
                    <a:pt x="2206" y="4326"/>
                  </a:cubicBezTo>
                  <a:cubicBezTo>
                    <a:pt x="3056" y="4326"/>
                    <a:pt x="3736" y="4259"/>
                    <a:pt x="4132" y="4099"/>
                  </a:cubicBezTo>
                  <a:lnTo>
                    <a:pt x="4132" y="100"/>
                  </a:lnTo>
                  <a:cubicBezTo>
                    <a:pt x="3515" y="34"/>
                    <a:pt x="2689" y="1"/>
                    <a:pt x="19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45"/>
            <p:cNvSpPr/>
            <p:nvPr/>
          </p:nvSpPr>
          <p:spPr>
            <a:xfrm>
              <a:off x="6751950" y="3555675"/>
              <a:ext cx="144625" cy="151525"/>
            </a:xfrm>
            <a:custGeom>
              <a:rect b="b" l="l" r="r" t="t"/>
              <a:pathLst>
                <a:path extrusionOk="0" h="6061" w="5785">
                  <a:moveTo>
                    <a:pt x="2620" y="860"/>
                  </a:moveTo>
                  <a:cubicBezTo>
                    <a:pt x="3378" y="860"/>
                    <a:pt x="4204" y="893"/>
                    <a:pt x="4826" y="959"/>
                  </a:cubicBezTo>
                  <a:lnTo>
                    <a:pt x="4826" y="4958"/>
                  </a:lnTo>
                  <a:cubicBezTo>
                    <a:pt x="4423" y="5118"/>
                    <a:pt x="3789" y="5185"/>
                    <a:pt x="2979" y="5185"/>
                  </a:cubicBezTo>
                  <a:cubicBezTo>
                    <a:pt x="2394" y="5185"/>
                    <a:pt x="1718" y="5151"/>
                    <a:pt x="970" y="5091"/>
                  </a:cubicBezTo>
                  <a:cubicBezTo>
                    <a:pt x="970" y="4958"/>
                    <a:pt x="827" y="4815"/>
                    <a:pt x="827" y="4815"/>
                  </a:cubicBezTo>
                  <a:lnTo>
                    <a:pt x="827" y="1235"/>
                  </a:lnTo>
                  <a:lnTo>
                    <a:pt x="827" y="959"/>
                  </a:lnTo>
                  <a:cubicBezTo>
                    <a:pt x="1174" y="893"/>
                    <a:pt x="1863" y="860"/>
                    <a:pt x="2620" y="860"/>
                  </a:cubicBezTo>
                  <a:close/>
                  <a:moveTo>
                    <a:pt x="1246" y="1"/>
                  </a:moveTo>
                  <a:cubicBezTo>
                    <a:pt x="827" y="1"/>
                    <a:pt x="552" y="1"/>
                    <a:pt x="144" y="133"/>
                  </a:cubicBezTo>
                  <a:cubicBezTo>
                    <a:pt x="1" y="408"/>
                    <a:pt x="1" y="552"/>
                    <a:pt x="1" y="684"/>
                  </a:cubicBezTo>
                  <a:lnTo>
                    <a:pt x="1" y="5366"/>
                  </a:lnTo>
                  <a:cubicBezTo>
                    <a:pt x="1" y="5509"/>
                    <a:pt x="1" y="5641"/>
                    <a:pt x="144" y="5917"/>
                  </a:cubicBezTo>
                  <a:cubicBezTo>
                    <a:pt x="1103" y="6060"/>
                    <a:pt x="2204" y="6060"/>
                    <a:pt x="5509" y="6060"/>
                  </a:cubicBezTo>
                  <a:cubicBezTo>
                    <a:pt x="5785" y="5641"/>
                    <a:pt x="5653" y="5366"/>
                    <a:pt x="5785" y="4958"/>
                  </a:cubicBezTo>
                  <a:lnTo>
                    <a:pt x="5785" y="1235"/>
                  </a:lnTo>
                  <a:cubicBezTo>
                    <a:pt x="5785" y="959"/>
                    <a:pt x="5653" y="684"/>
                    <a:pt x="5653" y="408"/>
                  </a:cubicBezTo>
                  <a:cubicBezTo>
                    <a:pt x="5653" y="133"/>
                    <a:pt x="5509" y="1"/>
                    <a:pt x="5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45"/>
            <p:cNvSpPr/>
            <p:nvPr/>
          </p:nvSpPr>
          <p:spPr>
            <a:xfrm>
              <a:off x="6772625" y="3577150"/>
              <a:ext cx="100000" cy="108175"/>
            </a:xfrm>
            <a:custGeom>
              <a:rect b="b" l="l" r="r" t="t"/>
              <a:pathLst>
                <a:path extrusionOk="0" h="4327" w="4000">
                  <a:moveTo>
                    <a:pt x="1793" y="1"/>
                  </a:moveTo>
                  <a:cubicBezTo>
                    <a:pt x="1036" y="1"/>
                    <a:pt x="347" y="34"/>
                    <a:pt x="0" y="100"/>
                  </a:cubicBezTo>
                  <a:lnTo>
                    <a:pt x="0" y="376"/>
                  </a:lnTo>
                  <a:lnTo>
                    <a:pt x="0" y="3956"/>
                  </a:lnTo>
                  <a:cubicBezTo>
                    <a:pt x="0" y="3956"/>
                    <a:pt x="143" y="4099"/>
                    <a:pt x="143" y="4232"/>
                  </a:cubicBezTo>
                  <a:cubicBezTo>
                    <a:pt x="891" y="4292"/>
                    <a:pt x="1567" y="4326"/>
                    <a:pt x="2152" y="4326"/>
                  </a:cubicBezTo>
                  <a:cubicBezTo>
                    <a:pt x="2962" y="4326"/>
                    <a:pt x="3596" y="4259"/>
                    <a:pt x="3999" y="4099"/>
                  </a:cubicBezTo>
                  <a:lnTo>
                    <a:pt x="3999" y="100"/>
                  </a:lnTo>
                  <a:cubicBezTo>
                    <a:pt x="3377" y="34"/>
                    <a:pt x="2551" y="1"/>
                    <a:pt x="17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45"/>
            <p:cNvSpPr/>
            <p:nvPr/>
          </p:nvSpPr>
          <p:spPr>
            <a:xfrm>
              <a:off x="6962100" y="3555675"/>
              <a:ext cx="144625" cy="151525"/>
            </a:xfrm>
            <a:custGeom>
              <a:rect b="b" l="l" r="r" t="t"/>
              <a:pathLst>
                <a:path extrusionOk="0" h="6061" w="5785">
                  <a:moveTo>
                    <a:pt x="2753" y="860"/>
                  </a:moveTo>
                  <a:cubicBezTo>
                    <a:pt x="3510" y="860"/>
                    <a:pt x="4336" y="893"/>
                    <a:pt x="4959" y="959"/>
                  </a:cubicBezTo>
                  <a:lnTo>
                    <a:pt x="4959" y="4958"/>
                  </a:lnTo>
                  <a:cubicBezTo>
                    <a:pt x="4555" y="5118"/>
                    <a:pt x="3877" y="5185"/>
                    <a:pt x="3027" y="5185"/>
                  </a:cubicBezTo>
                  <a:cubicBezTo>
                    <a:pt x="2414" y="5185"/>
                    <a:pt x="1712" y="5151"/>
                    <a:pt x="959" y="5091"/>
                  </a:cubicBezTo>
                  <a:cubicBezTo>
                    <a:pt x="959" y="4958"/>
                    <a:pt x="827" y="4815"/>
                    <a:pt x="827" y="4815"/>
                  </a:cubicBezTo>
                  <a:lnTo>
                    <a:pt x="827" y="1235"/>
                  </a:lnTo>
                  <a:cubicBezTo>
                    <a:pt x="827" y="1102"/>
                    <a:pt x="959" y="1102"/>
                    <a:pt x="959" y="959"/>
                  </a:cubicBezTo>
                  <a:cubicBezTo>
                    <a:pt x="1307" y="893"/>
                    <a:pt x="1995" y="860"/>
                    <a:pt x="2753" y="860"/>
                  </a:cubicBezTo>
                  <a:close/>
                  <a:moveTo>
                    <a:pt x="1235" y="1"/>
                  </a:moveTo>
                  <a:cubicBezTo>
                    <a:pt x="959" y="1"/>
                    <a:pt x="552" y="1"/>
                    <a:pt x="133" y="133"/>
                  </a:cubicBezTo>
                  <a:cubicBezTo>
                    <a:pt x="133" y="408"/>
                    <a:pt x="1" y="552"/>
                    <a:pt x="1" y="684"/>
                  </a:cubicBezTo>
                  <a:lnTo>
                    <a:pt x="1" y="5366"/>
                  </a:lnTo>
                  <a:cubicBezTo>
                    <a:pt x="1" y="5509"/>
                    <a:pt x="133" y="5641"/>
                    <a:pt x="133" y="5917"/>
                  </a:cubicBezTo>
                  <a:cubicBezTo>
                    <a:pt x="1103" y="6060"/>
                    <a:pt x="2204" y="6060"/>
                    <a:pt x="5510" y="6060"/>
                  </a:cubicBezTo>
                  <a:cubicBezTo>
                    <a:pt x="5785" y="5641"/>
                    <a:pt x="5785" y="5366"/>
                    <a:pt x="5785" y="4958"/>
                  </a:cubicBezTo>
                  <a:lnTo>
                    <a:pt x="5785" y="1235"/>
                  </a:lnTo>
                  <a:cubicBezTo>
                    <a:pt x="5785" y="959"/>
                    <a:pt x="5785" y="684"/>
                    <a:pt x="5642" y="408"/>
                  </a:cubicBezTo>
                  <a:cubicBezTo>
                    <a:pt x="5642" y="133"/>
                    <a:pt x="5510" y="1"/>
                    <a:pt x="5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45"/>
            <p:cNvSpPr/>
            <p:nvPr/>
          </p:nvSpPr>
          <p:spPr>
            <a:xfrm>
              <a:off x="6982775" y="3577150"/>
              <a:ext cx="103300" cy="108175"/>
            </a:xfrm>
            <a:custGeom>
              <a:rect b="b" l="l" r="r" t="t"/>
              <a:pathLst>
                <a:path extrusionOk="0" h="4327" w="4132">
                  <a:moveTo>
                    <a:pt x="1926" y="1"/>
                  </a:moveTo>
                  <a:cubicBezTo>
                    <a:pt x="1168" y="1"/>
                    <a:pt x="480" y="34"/>
                    <a:pt x="132" y="100"/>
                  </a:cubicBezTo>
                  <a:cubicBezTo>
                    <a:pt x="132" y="243"/>
                    <a:pt x="0" y="243"/>
                    <a:pt x="0" y="376"/>
                  </a:cubicBezTo>
                  <a:lnTo>
                    <a:pt x="0" y="3956"/>
                  </a:lnTo>
                  <a:cubicBezTo>
                    <a:pt x="0" y="3956"/>
                    <a:pt x="132" y="4099"/>
                    <a:pt x="132" y="4232"/>
                  </a:cubicBezTo>
                  <a:cubicBezTo>
                    <a:pt x="885" y="4292"/>
                    <a:pt x="1587" y="4326"/>
                    <a:pt x="2200" y="4326"/>
                  </a:cubicBezTo>
                  <a:cubicBezTo>
                    <a:pt x="3050" y="4326"/>
                    <a:pt x="3728" y="4259"/>
                    <a:pt x="4132" y="4099"/>
                  </a:cubicBezTo>
                  <a:lnTo>
                    <a:pt x="4132" y="100"/>
                  </a:lnTo>
                  <a:cubicBezTo>
                    <a:pt x="3509" y="34"/>
                    <a:pt x="2683" y="1"/>
                    <a:pt x="1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45"/>
            <p:cNvSpPr/>
            <p:nvPr/>
          </p:nvSpPr>
          <p:spPr>
            <a:xfrm>
              <a:off x="6538500" y="3796675"/>
              <a:ext cx="144625" cy="153650"/>
            </a:xfrm>
            <a:custGeom>
              <a:rect b="b" l="l" r="r" t="t"/>
              <a:pathLst>
                <a:path extrusionOk="0" h="6146" w="5785">
                  <a:moveTo>
                    <a:pt x="3097" y="942"/>
                  </a:moveTo>
                  <a:cubicBezTo>
                    <a:pt x="3754" y="942"/>
                    <a:pt x="4432" y="985"/>
                    <a:pt x="4958" y="1102"/>
                  </a:cubicBezTo>
                  <a:lnTo>
                    <a:pt x="4958" y="4958"/>
                  </a:lnTo>
                  <a:cubicBezTo>
                    <a:pt x="4562" y="5118"/>
                    <a:pt x="3882" y="5185"/>
                    <a:pt x="3032" y="5185"/>
                  </a:cubicBezTo>
                  <a:cubicBezTo>
                    <a:pt x="2419" y="5185"/>
                    <a:pt x="1718" y="5150"/>
                    <a:pt x="970" y="5090"/>
                  </a:cubicBezTo>
                  <a:cubicBezTo>
                    <a:pt x="970" y="5090"/>
                    <a:pt x="827" y="4958"/>
                    <a:pt x="827" y="4815"/>
                  </a:cubicBezTo>
                  <a:lnTo>
                    <a:pt x="827" y="1234"/>
                  </a:lnTo>
                  <a:cubicBezTo>
                    <a:pt x="827" y="1102"/>
                    <a:pt x="970" y="1102"/>
                    <a:pt x="970" y="1102"/>
                  </a:cubicBezTo>
                  <a:cubicBezTo>
                    <a:pt x="1362" y="1020"/>
                    <a:pt x="2211" y="942"/>
                    <a:pt x="3097" y="942"/>
                  </a:cubicBezTo>
                  <a:close/>
                  <a:moveTo>
                    <a:pt x="1246" y="1"/>
                  </a:moveTo>
                  <a:cubicBezTo>
                    <a:pt x="970" y="1"/>
                    <a:pt x="552" y="133"/>
                    <a:pt x="144" y="133"/>
                  </a:cubicBezTo>
                  <a:cubicBezTo>
                    <a:pt x="144" y="408"/>
                    <a:pt x="1" y="684"/>
                    <a:pt x="1" y="827"/>
                  </a:cubicBezTo>
                  <a:lnTo>
                    <a:pt x="1" y="5366"/>
                  </a:lnTo>
                  <a:cubicBezTo>
                    <a:pt x="1" y="5509"/>
                    <a:pt x="144" y="5784"/>
                    <a:pt x="144" y="5917"/>
                  </a:cubicBezTo>
                  <a:cubicBezTo>
                    <a:pt x="710" y="6079"/>
                    <a:pt x="1326" y="6146"/>
                    <a:pt x="2417" y="6146"/>
                  </a:cubicBezTo>
                  <a:cubicBezTo>
                    <a:pt x="3173" y="6146"/>
                    <a:pt x="4157" y="6114"/>
                    <a:pt x="5509" y="6060"/>
                  </a:cubicBezTo>
                  <a:cubicBezTo>
                    <a:pt x="5785" y="5784"/>
                    <a:pt x="5785" y="5366"/>
                    <a:pt x="5785" y="4958"/>
                  </a:cubicBezTo>
                  <a:lnTo>
                    <a:pt x="5785" y="1378"/>
                  </a:lnTo>
                  <a:lnTo>
                    <a:pt x="5785" y="551"/>
                  </a:lnTo>
                  <a:cubicBezTo>
                    <a:pt x="5652" y="276"/>
                    <a:pt x="5509" y="133"/>
                    <a:pt x="5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45"/>
            <p:cNvSpPr/>
            <p:nvPr/>
          </p:nvSpPr>
          <p:spPr>
            <a:xfrm>
              <a:off x="6559150" y="3820200"/>
              <a:ext cx="103325" cy="106125"/>
            </a:xfrm>
            <a:custGeom>
              <a:rect b="b" l="l" r="r" t="t"/>
              <a:pathLst>
                <a:path extrusionOk="0" h="4245" w="4133">
                  <a:moveTo>
                    <a:pt x="2271" y="1"/>
                  </a:moveTo>
                  <a:cubicBezTo>
                    <a:pt x="1385" y="1"/>
                    <a:pt x="536" y="79"/>
                    <a:pt x="144" y="161"/>
                  </a:cubicBezTo>
                  <a:cubicBezTo>
                    <a:pt x="144" y="161"/>
                    <a:pt x="1" y="161"/>
                    <a:pt x="1" y="293"/>
                  </a:cubicBezTo>
                  <a:lnTo>
                    <a:pt x="1" y="3874"/>
                  </a:lnTo>
                  <a:cubicBezTo>
                    <a:pt x="1" y="4017"/>
                    <a:pt x="144" y="4149"/>
                    <a:pt x="144" y="4149"/>
                  </a:cubicBezTo>
                  <a:cubicBezTo>
                    <a:pt x="892" y="4209"/>
                    <a:pt x="1593" y="4244"/>
                    <a:pt x="2206" y="4244"/>
                  </a:cubicBezTo>
                  <a:cubicBezTo>
                    <a:pt x="3056" y="4244"/>
                    <a:pt x="3736" y="4177"/>
                    <a:pt x="4132" y="4017"/>
                  </a:cubicBezTo>
                  <a:lnTo>
                    <a:pt x="4132" y="161"/>
                  </a:lnTo>
                  <a:cubicBezTo>
                    <a:pt x="3606" y="44"/>
                    <a:pt x="2928" y="1"/>
                    <a:pt x="2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45"/>
            <p:cNvSpPr/>
            <p:nvPr/>
          </p:nvSpPr>
          <p:spPr>
            <a:xfrm>
              <a:off x="6751950" y="3796675"/>
              <a:ext cx="144625" cy="153650"/>
            </a:xfrm>
            <a:custGeom>
              <a:rect b="b" l="l" r="r" t="t"/>
              <a:pathLst>
                <a:path extrusionOk="0" h="6146" w="5785">
                  <a:moveTo>
                    <a:pt x="2959" y="942"/>
                  </a:moveTo>
                  <a:cubicBezTo>
                    <a:pt x="3617" y="942"/>
                    <a:pt x="4296" y="985"/>
                    <a:pt x="4826" y="1102"/>
                  </a:cubicBezTo>
                  <a:lnTo>
                    <a:pt x="4826" y="4958"/>
                  </a:lnTo>
                  <a:cubicBezTo>
                    <a:pt x="4423" y="5118"/>
                    <a:pt x="3789" y="5185"/>
                    <a:pt x="2979" y="5185"/>
                  </a:cubicBezTo>
                  <a:cubicBezTo>
                    <a:pt x="2394" y="5185"/>
                    <a:pt x="1718" y="5150"/>
                    <a:pt x="970" y="5090"/>
                  </a:cubicBezTo>
                  <a:cubicBezTo>
                    <a:pt x="970" y="5090"/>
                    <a:pt x="827" y="4958"/>
                    <a:pt x="827" y="4815"/>
                  </a:cubicBezTo>
                  <a:lnTo>
                    <a:pt x="827" y="1234"/>
                  </a:lnTo>
                  <a:lnTo>
                    <a:pt x="827" y="1102"/>
                  </a:lnTo>
                  <a:cubicBezTo>
                    <a:pt x="1225" y="1020"/>
                    <a:pt x="2074" y="942"/>
                    <a:pt x="2959" y="942"/>
                  </a:cubicBezTo>
                  <a:close/>
                  <a:moveTo>
                    <a:pt x="1246" y="1"/>
                  </a:moveTo>
                  <a:cubicBezTo>
                    <a:pt x="827" y="1"/>
                    <a:pt x="552" y="133"/>
                    <a:pt x="144" y="133"/>
                  </a:cubicBezTo>
                  <a:cubicBezTo>
                    <a:pt x="1" y="408"/>
                    <a:pt x="1" y="684"/>
                    <a:pt x="1" y="827"/>
                  </a:cubicBezTo>
                  <a:lnTo>
                    <a:pt x="1" y="5366"/>
                  </a:lnTo>
                  <a:cubicBezTo>
                    <a:pt x="1" y="5509"/>
                    <a:pt x="1" y="5784"/>
                    <a:pt x="144" y="5917"/>
                  </a:cubicBezTo>
                  <a:cubicBezTo>
                    <a:pt x="710" y="6079"/>
                    <a:pt x="1327" y="6146"/>
                    <a:pt x="2417" y="6146"/>
                  </a:cubicBezTo>
                  <a:cubicBezTo>
                    <a:pt x="3173" y="6146"/>
                    <a:pt x="4157" y="6114"/>
                    <a:pt x="5509" y="6060"/>
                  </a:cubicBezTo>
                  <a:cubicBezTo>
                    <a:pt x="5785" y="5784"/>
                    <a:pt x="5653" y="5366"/>
                    <a:pt x="5785" y="4958"/>
                  </a:cubicBezTo>
                  <a:lnTo>
                    <a:pt x="5785" y="1378"/>
                  </a:lnTo>
                  <a:cubicBezTo>
                    <a:pt x="5785" y="1102"/>
                    <a:pt x="5653" y="827"/>
                    <a:pt x="5653" y="551"/>
                  </a:cubicBezTo>
                  <a:cubicBezTo>
                    <a:pt x="5653" y="276"/>
                    <a:pt x="5509" y="133"/>
                    <a:pt x="5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45"/>
            <p:cNvSpPr/>
            <p:nvPr/>
          </p:nvSpPr>
          <p:spPr>
            <a:xfrm>
              <a:off x="6772625" y="3820200"/>
              <a:ext cx="100000" cy="106125"/>
            </a:xfrm>
            <a:custGeom>
              <a:rect b="b" l="l" r="r" t="t"/>
              <a:pathLst>
                <a:path extrusionOk="0" h="4245" w="4000">
                  <a:moveTo>
                    <a:pt x="2132" y="1"/>
                  </a:moveTo>
                  <a:cubicBezTo>
                    <a:pt x="1247" y="1"/>
                    <a:pt x="398" y="79"/>
                    <a:pt x="0" y="161"/>
                  </a:cubicBezTo>
                  <a:lnTo>
                    <a:pt x="0" y="293"/>
                  </a:lnTo>
                  <a:lnTo>
                    <a:pt x="0" y="3874"/>
                  </a:lnTo>
                  <a:cubicBezTo>
                    <a:pt x="0" y="4017"/>
                    <a:pt x="143" y="4149"/>
                    <a:pt x="143" y="4149"/>
                  </a:cubicBezTo>
                  <a:cubicBezTo>
                    <a:pt x="891" y="4209"/>
                    <a:pt x="1567" y="4244"/>
                    <a:pt x="2152" y="4244"/>
                  </a:cubicBezTo>
                  <a:cubicBezTo>
                    <a:pt x="2962" y="4244"/>
                    <a:pt x="3596" y="4177"/>
                    <a:pt x="3999" y="4017"/>
                  </a:cubicBezTo>
                  <a:lnTo>
                    <a:pt x="3999" y="161"/>
                  </a:lnTo>
                  <a:cubicBezTo>
                    <a:pt x="3469" y="44"/>
                    <a:pt x="2790" y="1"/>
                    <a:pt x="2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45"/>
            <p:cNvSpPr/>
            <p:nvPr/>
          </p:nvSpPr>
          <p:spPr>
            <a:xfrm>
              <a:off x="6962100" y="3796675"/>
              <a:ext cx="144625" cy="153650"/>
            </a:xfrm>
            <a:custGeom>
              <a:rect b="b" l="l" r="r" t="t"/>
              <a:pathLst>
                <a:path extrusionOk="0" h="6146" w="5785">
                  <a:moveTo>
                    <a:pt x="3091" y="942"/>
                  </a:moveTo>
                  <a:cubicBezTo>
                    <a:pt x="3749" y="942"/>
                    <a:pt x="4428" y="985"/>
                    <a:pt x="4959" y="1102"/>
                  </a:cubicBezTo>
                  <a:lnTo>
                    <a:pt x="4959" y="4958"/>
                  </a:lnTo>
                  <a:cubicBezTo>
                    <a:pt x="4555" y="5118"/>
                    <a:pt x="3877" y="5185"/>
                    <a:pt x="3027" y="5185"/>
                  </a:cubicBezTo>
                  <a:cubicBezTo>
                    <a:pt x="2414" y="5185"/>
                    <a:pt x="1712" y="5150"/>
                    <a:pt x="959" y="5090"/>
                  </a:cubicBezTo>
                  <a:cubicBezTo>
                    <a:pt x="959" y="5090"/>
                    <a:pt x="827" y="4958"/>
                    <a:pt x="827" y="4815"/>
                  </a:cubicBezTo>
                  <a:lnTo>
                    <a:pt x="827" y="1234"/>
                  </a:lnTo>
                  <a:cubicBezTo>
                    <a:pt x="827" y="1102"/>
                    <a:pt x="959" y="1102"/>
                    <a:pt x="959" y="1102"/>
                  </a:cubicBezTo>
                  <a:cubicBezTo>
                    <a:pt x="1358" y="1020"/>
                    <a:pt x="2206" y="942"/>
                    <a:pt x="3091" y="942"/>
                  </a:cubicBezTo>
                  <a:close/>
                  <a:moveTo>
                    <a:pt x="1235" y="1"/>
                  </a:moveTo>
                  <a:cubicBezTo>
                    <a:pt x="959" y="1"/>
                    <a:pt x="552" y="133"/>
                    <a:pt x="133" y="133"/>
                  </a:cubicBezTo>
                  <a:cubicBezTo>
                    <a:pt x="133" y="408"/>
                    <a:pt x="1" y="684"/>
                    <a:pt x="1" y="827"/>
                  </a:cubicBezTo>
                  <a:lnTo>
                    <a:pt x="1" y="5366"/>
                  </a:lnTo>
                  <a:cubicBezTo>
                    <a:pt x="1" y="5509"/>
                    <a:pt x="133" y="5784"/>
                    <a:pt x="133" y="5917"/>
                  </a:cubicBezTo>
                  <a:cubicBezTo>
                    <a:pt x="706" y="6079"/>
                    <a:pt x="1325" y="6146"/>
                    <a:pt x="2417" y="6146"/>
                  </a:cubicBezTo>
                  <a:cubicBezTo>
                    <a:pt x="3173" y="6146"/>
                    <a:pt x="4157" y="6114"/>
                    <a:pt x="5510" y="6060"/>
                  </a:cubicBezTo>
                  <a:cubicBezTo>
                    <a:pt x="5785" y="5784"/>
                    <a:pt x="5785" y="5366"/>
                    <a:pt x="5785" y="4958"/>
                  </a:cubicBezTo>
                  <a:lnTo>
                    <a:pt x="5785" y="1378"/>
                  </a:lnTo>
                  <a:cubicBezTo>
                    <a:pt x="5785" y="1102"/>
                    <a:pt x="5785" y="827"/>
                    <a:pt x="5642" y="551"/>
                  </a:cubicBezTo>
                  <a:cubicBezTo>
                    <a:pt x="5642" y="276"/>
                    <a:pt x="5510" y="133"/>
                    <a:pt x="5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45"/>
            <p:cNvSpPr/>
            <p:nvPr/>
          </p:nvSpPr>
          <p:spPr>
            <a:xfrm>
              <a:off x="6982775" y="3820200"/>
              <a:ext cx="103300" cy="106125"/>
            </a:xfrm>
            <a:custGeom>
              <a:rect b="b" l="l" r="r" t="t"/>
              <a:pathLst>
                <a:path extrusionOk="0" h="4245" w="4132">
                  <a:moveTo>
                    <a:pt x="2264" y="1"/>
                  </a:moveTo>
                  <a:cubicBezTo>
                    <a:pt x="1379" y="1"/>
                    <a:pt x="531" y="79"/>
                    <a:pt x="132" y="161"/>
                  </a:cubicBezTo>
                  <a:cubicBezTo>
                    <a:pt x="132" y="161"/>
                    <a:pt x="0" y="161"/>
                    <a:pt x="0" y="293"/>
                  </a:cubicBezTo>
                  <a:lnTo>
                    <a:pt x="0" y="3874"/>
                  </a:lnTo>
                  <a:cubicBezTo>
                    <a:pt x="0" y="4017"/>
                    <a:pt x="132" y="4149"/>
                    <a:pt x="132" y="4149"/>
                  </a:cubicBezTo>
                  <a:cubicBezTo>
                    <a:pt x="885" y="4209"/>
                    <a:pt x="1587" y="4244"/>
                    <a:pt x="2200" y="4244"/>
                  </a:cubicBezTo>
                  <a:cubicBezTo>
                    <a:pt x="3050" y="4244"/>
                    <a:pt x="3728" y="4177"/>
                    <a:pt x="4132" y="4017"/>
                  </a:cubicBezTo>
                  <a:lnTo>
                    <a:pt x="4132" y="161"/>
                  </a:lnTo>
                  <a:cubicBezTo>
                    <a:pt x="3601" y="44"/>
                    <a:pt x="2922" y="1"/>
                    <a:pt x="22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45"/>
            <p:cNvSpPr/>
            <p:nvPr/>
          </p:nvSpPr>
          <p:spPr>
            <a:xfrm>
              <a:off x="6538500" y="4040975"/>
              <a:ext cx="144625" cy="150350"/>
            </a:xfrm>
            <a:custGeom>
              <a:rect b="b" l="l" r="r" t="t"/>
              <a:pathLst>
                <a:path extrusionOk="0" h="6014" w="5785">
                  <a:moveTo>
                    <a:pt x="2758" y="863"/>
                  </a:moveTo>
                  <a:cubicBezTo>
                    <a:pt x="3515" y="863"/>
                    <a:pt x="4341" y="899"/>
                    <a:pt x="4958" y="970"/>
                  </a:cubicBezTo>
                  <a:lnTo>
                    <a:pt x="4958" y="4958"/>
                  </a:lnTo>
                  <a:cubicBezTo>
                    <a:pt x="4474" y="5060"/>
                    <a:pt x="3567" y="5156"/>
                    <a:pt x="2444" y="5156"/>
                  </a:cubicBezTo>
                  <a:cubicBezTo>
                    <a:pt x="1985" y="5156"/>
                    <a:pt x="1489" y="5140"/>
                    <a:pt x="970" y="5102"/>
                  </a:cubicBezTo>
                  <a:cubicBezTo>
                    <a:pt x="970" y="4958"/>
                    <a:pt x="827" y="4826"/>
                    <a:pt x="827" y="4683"/>
                  </a:cubicBezTo>
                  <a:lnTo>
                    <a:pt x="827" y="1102"/>
                  </a:lnTo>
                  <a:lnTo>
                    <a:pt x="970" y="970"/>
                  </a:lnTo>
                  <a:cubicBezTo>
                    <a:pt x="1312" y="899"/>
                    <a:pt x="2000" y="863"/>
                    <a:pt x="2758" y="863"/>
                  </a:cubicBezTo>
                  <a:close/>
                  <a:moveTo>
                    <a:pt x="1246" y="1"/>
                  </a:moveTo>
                  <a:cubicBezTo>
                    <a:pt x="970" y="1"/>
                    <a:pt x="552" y="1"/>
                    <a:pt x="144" y="144"/>
                  </a:cubicBezTo>
                  <a:cubicBezTo>
                    <a:pt x="144" y="419"/>
                    <a:pt x="1" y="552"/>
                    <a:pt x="1" y="695"/>
                  </a:cubicBezTo>
                  <a:lnTo>
                    <a:pt x="1" y="5234"/>
                  </a:lnTo>
                  <a:cubicBezTo>
                    <a:pt x="1" y="5509"/>
                    <a:pt x="144" y="5652"/>
                    <a:pt x="144" y="5785"/>
                  </a:cubicBezTo>
                  <a:cubicBezTo>
                    <a:pt x="710" y="5947"/>
                    <a:pt x="1326" y="6014"/>
                    <a:pt x="2417" y="6014"/>
                  </a:cubicBezTo>
                  <a:cubicBezTo>
                    <a:pt x="3173" y="6014"/>
                    <a:pt x="4157" y="5982"/>
                    <a:pt x="5509" y="5928"/>
                  </a:cubicBezTo>
                  <a:cubicBezTo>
                    <a:pt x="5785" y="5652"/>
                    <a:pt x="5785" y="5234"/>
                    <a:pt x="5785" y="4958"/>
                  </a:cubicBezTo>
                  <a:lnTo>
                    <a:pt x="5785" y="1246"/>
                  </a:lnTo>
                  <a:lnTo>
                    <a:pt x="5785" y="419"/>
                  </a:lnTo>
                  <a:cubicBezTo>
                    <a:pt x="5652" y="144"/>
                    <a:pt x="5509" y="1"/>
                    <a:pt x="5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45"/>
            <p:cNvSpPr/>
            <p:nvPr/>
          </p:nvSpPr>
          <p:spPr>
            <a:xfrm>
              <a:off x="6559150" y="4062525"/>
              <a:ext cx="103325" cy="107375"/>
            </a:xfrm>
            <a:custGeom>
              <a:rect b="b" l="l" r="r" t="t"/>
              <a:pathLst>
                <a:path extrusionOk="0" h="4295" w="4133">
                  <a:moveTo>
                    <a:pt x="1932" y="1"/>
                  </a:moveTo>
                  <a:cubicBezTo>
                    <a:pt x="1174" y="1"/>
                    <a:pt x="486" y="37"/>
                    <a:pt x="144" y="108"/>
                  </a:cubicBezTo>
                  <a:lnTo>
                    <a:pt x="1" y="240"/>
                  </a:lnTo>
                  <a:lnTo>
                    <a:pt x="1" y="3821"/>
                  </a:lnTo>
                  <a:cubicBezTo>
                    <a:pt x="1" y="3964"/>
                    <a:pt x="144" y="4096"/>
                    <a:pt x="144" y="4240"/>
                  </a:cubicBezTo>
                  <a:cubicBezTo>
                    <a:pt x="663" y="4278"/>
                    <a:pt x="1159" y="4294"/>
                    <a:pt x="1618" y="4294"/>
                  </a:cubicBezTo>
                  <a:cubicBezTo>
                    <a:pt x="2741" y="4294"/>
                    <a:pt x="3648" y="4198"/>
                    <a:pt x="4132" y="4096"/>
                  </a:cubicBezTo>
                  <a:lnTo>
                    <a:pt x="4132" y="108"/>
                  </a:lnTo>
                  <a:cubicBezTo>
                    <a:pt x="3515" y="37"/>
                    <a:pt x="2689" y="1"/>
                    <a:pt x="19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45"/>
            <p:cNvSpPr/>
            <p:nvPr/>
          </p:nvSpPr>
          <p:spPr>
            <a:xfrm>
              <a:off x="6751950" y="4040975"/>
              <a:ext cx="144625" cy="150350"/>
            </a:xfrm>
            <a:custGeom>
              <a:rect b="b" l="l" r="r" t="t"/>
              <a:pathLst>
                <a:path extrusionOk="0" h="6014" w="5785">
                  <a:moveTo>
                    <a:pt x="2620" y="863"/>
                  </a:moveTo>
                  <a:cubicBezTo>
                    <a:pt x="3378" y="863"/>
                    <a:pt x="4204" y="899"/>
                    <a:pt x="4826" y="970"/>
                  </a:cubicBezTo>
                  <a:lnTo>
                    <a:pt x="4826" y="4958"/>
                  </a:lnTo>
                  <a:cubicBezTo>
                    <a:pt x="4334" y="5060"/>
                    <a:pt x="3497" y="5156"/>
                    <a:pt x="2416" y="5156"/>
                  </a:cubicBezTo>
                  <a:cubicBezTo>
                    <a:pt x="1973" y="5156"/>
                    <a:pt x="1489" y="5140"/>
                    <a:pt x="970" y="5102"/>
                  </a:cubicBezTo>
                  <a:cubicBezTo>
                    <a:pt x="970" y="4958"/>
                    <a:pt x="827" y="4826"/>
                    <a:pt x="827" y="4683"/>
                  </a:cubicBezTo>
                  <a:lnTo>
                    <a:pt x="827" y="1102"/>
                  </a:lnTo>
                  <a:lnTo>
                    <a:pt x="827" y="970"/>
                  </a:lnTo>
                  <a:cubicBezTo>
                    <a:pt x="1174" y="899"/>
                    <a:pt x="1863" y="863"/>
                    <a:pt x="2620" y="863"/>
                  </a:cubicBezTo>
                  <a:close/>
                  <a:moveTo>
                    <a:pt x="1246" y="1"/>
                  </a:moveTo>
                  <a:cubicBezTo>
                    <a:pt x="827" y="1"/>
                    <a:pt x="552" y="1"/>
                    <a:pt x="144" y="144"/>
                  </a:cubicBezTo>
                  <a:cubicBezTo>
                    <a:pt x="1" y="419"/>
                    <a:pt x="1" y="552"/>
                    <a:pt x="1" y="695"/>
                  </a:cubicBezTo>
                  <a:lnTo>
                    <a:pt x="1" y="5234"/>
                  </a:lnTo>
                  <a:cubicBezTo>
                    <a:pt x="1" y="5509"/>
                    <a:pt x="1" y="5652"/>
                    <a:pt x="144" y="5785"/>
                  </a:cubicBezTo>
                  <a:cubicBezTo>
                    <a:pt x="710" y="5947"/>
                    <a:pt x="1327" y="6014"/>
                    <a:pt x="2417" y="6014"/>
                  </a:cubicBezTo>
                  <a:cubicBezTo>
                    <a:pt x="3173" y="6014"/>
                    <a:pt x="4157" y="5982"/>
                    <a:pt x="5509" y="5928"/>
                  </a:cubicBezTo>
                  <a:cubicBezTo>
                    <a:pt x="5785" y="5652"/>
                    <a:pt x="5653" y="5234"/>
                    <a:pt x="5785" y="4958"/>
                  </a:cubicBezTo>
                  <a:lnTo>
                    <a:pt x="5785" y="1246"/>
                  </a:lnTo>
                  <a:cubicBezTo>
                    <a:pt x="5785" y="970"/>
                    <a:pt x="5653" y="695"/>
                    <a:pt x="5653" y="419"/>
                  </a:cubicBezTo>
                  <a:cubicBezTo>
                    <a:pt x="5653" y="144"/>
                    <a:pt x="5509" y="1"/>
                    <a:pt x="5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45"/>
            <p:cNvSpPr/>
            <p:nvPr/>
          </p:nvSpPr>
          <p:spPr>
            <a:xfrm>
              <a:off x="6772625" y="4062525"/>
              <a:ext cx="100000" cy="107375"/>
            </a:xfrm>
            <a:custGeom>
              <a:rect b="b" l="l" r="r" t="t"/>
              <a:pathLst>
                <a:path extrusionOk="0" h="4295" w="4000">
                  <a:moveTo>
                    <a:pt x="1793" y="1"/>
                  </a:moveTo>
                  <a:cubicBezTo>
                    <a:pt x="1036" y="1"/>
                    <a:pt x="347" y="37"/>
                    <a:pt x="0" y="108"/>
                  </a:cubicBezTo>
                  <a:lnTo>
                    <a:pt x="0" y="240"/>
                  </a:lnTo>
                  <a:lnTo>
                    <a:pt x="0" y="3821"/>
                  </a:lnTo>
                  <a:cubicBezTo>
                    <a:pt x="0" y="3964"/>
                    <a:pt x="143" y="4096"/>
                    <a:pt x="143" y="4240"/>
                  </a:cubicBezTo>
                  <a:cubicBezTo>
                    <a:pt x="662" y="4278"/>
                    <a:pt x="1146" y="4294"/>
                    <a:pt x="1589" y="4294"/>
                  </a:cubicBezTo>
                  <a:cubicBezTo>
                    <a:pt x="2670" y="4294"/>
                    <a:pt x="3507" y="4198"/>
                    <a:pt x="3999" y="4096"/>
                  </a:cubicBezTo>
                  <a:lnTo>
                    <a:pt x="3999" y="108"/>
                  </a:lnTo>
                  <a:cubicBezTo>
                    <a:pt x="3377" y="37"/>
                    <a:pt x="2551" y="1"/>
                    <a:pt x="17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45"/>
            <p:cNvSpPr/>
            <p:nvPr/>
          </p:nvSpPr>
          <p:spPr>
            <a:xfrm>
              <a:off x="6962100" y="4040975"/>
              <a:ext cx="144625" cy="150350"/>
            </a:xfrm>
            <a:custGeom>
              <a:rect b="b" l="l" r="r" t="t"/>
              <a:pathLst>
                <a:path extrusionOk="0" h="6014" w="5785">
                  <a:moveTo>
                    <a:pt x="2753" y="863"/>
                  </a:moveTo>
                  <a:cubicBezTo>
                    <a:pt x="3510" y="863"/>
                    <a:pt x="4336" y="899"/>
                    <a:pt x="4959" y="970"/>
                  </a:cubicBezTo>
                  <a:lnTo>
                    <a:pt x="4959" y="4958"/>
                  </a:lnTo>
                  <a:cubicBezTo>
                    <a:pt x="4466" y="5060"/>
                    <a:pt x="3563" y="5156"/>
                    <a:pt x="2439" y="5156"/>
                  </a:cubicBezTo>
                  <a:cubicBezTo>
                    <a:pt x="1978" y="5156"/>
                    <a:pt x="1481" y="5140"/>
                    <a:pt x="959" y="5102"/>
                  </a:cubicBezTo>
                  <a:cubicBezTo>
                    <a:pt x="959" y="4958"/>
                    <a:pt x="827" y="4826"/>
                    <a:pt x="827" y="4683"/>
                  </a:cubicBezTo>
                  <a:lnTo>
                    <a:pt x="827" y="1102"/>
                  </a:lnTo>
                  <a:lnTo>
                    <a:pt x="959" y="970"/>
                  </a:lnTo>
                  <a:cubicBezTo>
                    <a:pt x="1307" y="899"/>
                    <a:pt x="1995" y="863"/>
                    <a:pt x="2753" y="863"/>
                  </a:cubicBezTo>
                  <a:close/>
                  <a:moveTo>
                    <a:pt x="1235" y="1"/>
                  </a:moveTo>
                  <a:cubicBezTo>
                    <a:pt x="959" y="1"/>
                    <a:pt x="552" y="1"/>
                    <a:pt x="133" y="144"/>
                  </a:cubicBezTo>
                  <a:cubicBezTo>
                    <a:pt x="133" y="419"/>
                    <a:pt x="1" y="552"/>
                    <a:pt x="1" y="695"/>
                  </a:cubicBezTo>
                  <a:lnTo>
                    <a:pt x="1" y="5234"/>
                  </a:lnTo>
                  <a:cubicBezTo>
                    <a:pt x="1" y="5509"/>
                    <a:pt x="133" y="5652"/>
                    <a:pt x="133" y="5785"/>
                  </a:cubicBezTo>
                  <a:cubicBezTo>
                    <a:pt x="706" y="5947"/>
                    <a:pt x="1325" y="6014"/>
                    <a:pt x="2417" y="6014"/>
                  </a:cubicBezTo>
                  <a:cubicBezTo>
                    <a:pt x="3173" y="6014"/>
                    <a:pt x="4157" y="5982"/>
                    <a:pt x="5510" y="5928"/>
                  </a:cubicBezTo>
                  <a:cubicBezTo>
                    <a:pt x="5785" y="5652"/>
                    <a:pt x="5785" y="5234"/>
                    <a:pt x="5785" y="4958"/>
                  </a:cubicBezTo>
                  <a:lnTo>
                    <a:pt x="5785" y="1246"/>
                  </a:lnTo>
                  <a:cubicBezTo>
                    <a:pt x="5785" y="970"/>
                    <a:pt x="5785" y="695"/>
                    <a:pt x="5642" y="419"/>
                  </a:cubicBezTo>
                  <a:cubicBezTo>
                    <a:pt x="5642" y="144"/>
                    <a:pt x="5510" y="1"/>
                    <a:pt x="5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45"/>
            <p:cNvSpPr/>
            <p:nvPr/>
          </p:nvSpPr>
          <p:spPr>
            <a:xfrm>
              <a:off x="6982775" y="4062525"/>
              <a:ext cx="103300" cy="107375"/>
            </a:xfrm>
            <a:custGeom>
              <a:rect b="b" l="l" r="r" t="t"/>
              <a:pathLst>
                <a:path extrusionOk="0" h="4295" w="4132">
                  <a:moveTo>
                    <a:pt x="1926" y="1"/>
                  </a:moveTo>
                  <a:cubicBezTo>
                    <a:pt x="1168" y="1"/>
                    <a:pt x="480" y="37"/>
                    <a:pt x="132" y="108"/>
                  </a:cubicBezTo>
                  <a:lnTo>
                    <a:pt x="0" y="240"/>
                  </a:lnTo>
                  <a:lnTo>
                    <a:pt x="0" y="3821"/>
                  </a:lnTo>
                  <a:cubicBezTo>
                    <a:pt x="0" y="3964"/>
                    <a:pt x="132" y="4096"/>
                    <a:pt x="132" y="4240"/>
                  </a:cubicBezTo>
                  <a:cubicBezTo>
                    <a:pt x="654" y="4278"/>
                    <a:pt x="1151" y="4294"/>
                    <a:pt x="1612" y="4294"/>
                  </a:cubicBezTo>
                  <a:cubicBezTo>
                    <a:pt x="2736" y="4294"/>
                    <a:pt x="3639" y="4198"/>
                    <a:pt x="4132" y="4096"/>
                  </a:cubicBezTo>
                  <a:lnTo>
                    <a:pt x="4132" y="108"/>
                  </a:lnTo>
                  <a:cubicBezTo>
                    <a:pt x="3509" y="37"/>
                    <a:pt x="2683" y="1"/>
                    <a:pt x="1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45"/>
            <p:cNvSpPr/>
            <p:nvPr/>
          </p:nvSpPr>
          <p:spPr>
            <a:xfrm>
              <a:off x="6538500" y="4281975"/>
              <a:ext cx="144625" cy="153000"/>
            </a:xfrm>
            <a:custGeom>
              <a:rect b="b" l="l" r="r" t="t"/>
              <a:pathLst>
                <a:path extrusionOk="0" h="6120" w="5785">
                  <a:moveTo>
                    <a:pt x="2758" y="863"/>
                  </a:moveTo>
                  <a:cubicBezTo>
                    <a:pt x="3515" y="863"/>
                    <a:pt x="4341" y="898"/>
                    <a:pt x="4958" y="970"/>
                  </a:cubicBezTo>
                  <a:lnTo>
                    <a:pt x="4958" y="4958"/>
                  </a:lnTo>
                  <a:cubicBezTo>
                    <a:pt x="4555" y="5121"/>
                    <a:pt x="3859" y="5187"/>
                    <a:pt x="2989" y="5187"/>
                  </a:cubicBezTo>
                  <a:cubicBezTo>
                    <a:pt x="2387" y="5187"/>
                    <a:pt x="1701" y="5156"/>
                    <a:pt x="970" y="5101"/>
                  </a:cubicBezTo>
                  <a:cubicBezTo>
                    <a:pt x="970" y="4958"/>
                    <a:pt x="827" y="4958"/>
                    <a:pt x="827" y="4826"/>
                  </a:cubicBezTo>
                  <a:lnTo>
                    <a:pt x="827" y="1245"/>
                  </a:lnTo>
                  <a:cubicBezTo>
                    <a:pt x="827" y="1102"/>
                    <a:pt x="970" y="1102"/>
                    <a:pt x="970" y="970"/>
                  </a:cubicBezTo>
                  <a:cubicBezTo>
                    <a:pt x="1312" y="898"/>
                    <a:pt x="2000" y="863"/>
                    <a:pt x="2758" y="863"/>
                  </a:cubicBezTo>
                  <a:close/>
                  <a:moveTo>
                    <a:pt x="1246" y="1"/>
                  </a:moveTo>
                  <a:cubicBezTo>
                    <a:pt x="970" y="1"/>
                    <a:pt x="552" y="144"/>
                    <a:pt x="144" y="144"/>
                  </a:cubicBezTo>
                  <a:cubicBezTo>
                    <a:pt x="144" y="419"/>
                    <a:pt x="1" y="551"/>
                    <a:pt x="1" y="827"/>
                  </a:cubicBezTo>
                  <a:lnTo>
                    <a:pt x="1" y="5377"/>
                  </a:lnTo>
                  <a:cubicBezTo>
                    <a:pt x="1" y="5509"/>
                    <a:pt x="144" y="5784"/>
                    <a:pt x="144" y="5928"/>
                  </a:cubicBezTo>
                  <a:cubicBezTo>
                    <a:pt x="819" y="6021"/>
                    <a:pt x="1566" y="6120"/>
                    <a:pt x="3105" y="6120"/>
                  </a:cubicBezTo>
                  <a:cubicBezTo>
                    <a:pt x="3750" y="6120"/>
                    <a:pt x="4533" y="6102"/>
                    <a:pt x="5509" y="6060"/>
                  </a:cubicBezTo>
                  <a:cubicBezTo>
                    <a:pt x="5785" y="5784"/>
                    <a:pt x="5785" y="5377"/>
                    <a:pt x="5785" y="4958"/>
                  </a:cubicBezTo>
                  <a:lnTo>
                    <a:pt x="5785" y="1245"/>
                  </a:lnTo>
                  <a:lnTo>
                    <a:pt x="5785" y="551"/>
                  </a:lnTo>
                  <a:cubicBezTo>
                    <a:pt x="5652" y="276"/>
                    <a:pt x="5509" y="144"/>
                    <a:pt x="5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45"/>
            <p:cNvSpPr/>
            <p:nvPr/>
          </p:nvSpPr>
          <p:spPr>
            <a:xfrm>
              <a:off x="6559150" y="4303525"/>
              <a:ext cx="103325" cy="108150"/>
            </a:xfrm>
            <a:custGeom>
              <a:rect b="b" l="l" r="r" t="t"/>
              <a:pathLst>
                <a:path extrusionOk="0" h="4326" w="4133">
                  <a:moveTo>
                    <a:pt x="1932" y="1"/>
                  </a:moveTo>
                  <a:cubicBezTo>
                    <a:pt x="1174" y="1"/>
                    <a:pt x="486" y="36"/>
                    <a:pt x="144" y="108"/>
                  </a:cubicBezTo>
                  <a:cubicBezTo>
                    <a:pt x="144" y="240"/>
                    <a:pt x="1" y="240"/>
                    <a:pt x="1" y="383"/>
                  </a:cubicBezTo>
                  <a:lnTo>
                    <a:pt x="1" y="3964"/>
                  </a:lnTo>
                  <a:cubicBezTo>
                    <a:pt x="1" y="4096"/>
                    <a:pt x="144" y="4096"/>
                    <a:pt x="144" y="4239"/>
                  </a:cubicBezTo>
                  <a:cubicBezTo>
                    <a:pt x="875" y="4294"/>
                    <a:pt x="1561" y="4325"/>
                    <a:pt x="2163" y="4325"/>
                  </a:cubicBezTo>
                  <a:cubicBezTo>
                    <a:pt x="3033" y="4325"/>
                    <a:pt x="3729" y="4259"/>
                    <a:pt x="4132" y="4096"/>
                  </a:cubicBezTo>
                  <a:lnTo>
                    <a:pt x="4132" y="108"/>
                  </a:lnTo>
                  <a:cubicBezTo>
                    <a:pt x="3515" y="36"/>
                    <a:pt x="2689" y="1"/>
                    <a:pt x="19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45"/>
            <p:cNvSpPr/>
            <p:nvPr/>
          </p:nvSpPr>
          <p:spPr>
            <a:xfrm>
              <a:off x="6751950" y="4281975"/>
              <a:ext cx="144625" cy="153000"/>
            </a:xfrm>
            <a:custGeom>
              <a:rect b="b" l="l" r="r" t="t"/>
              <a:pathLst>
                <a:path extrusionOk="0" h="6120" w="5785">
                  <a:moveTo>
                    <a:pt x="2620" y="863"/>
                  </a:moveTo>
                  <a:cubicBezTo>
                    <a:pt x="3378" y="863"/>
                    <a:pt x="4204" y="898"/>
                    <a:pt x="4826" y="970"/>
                  </a:cubicBezTo>
                  <a:lnTo>
                    <a:pt x="4826" y="4958"/>
                  </a:lnTo>
                  <a:cubicBezTo>
                    <a:pt x="4416" y="5121"/>
                    <a:pt x="3768" y="5187"/>
                    <a:pt x="2938" y="5187"/>
                  </a:cubicBezTo>
                  <a:cubicBezTo>
                    <a:pt x="2363" y="5187"/>
                    <a:pt x="1701" y="5156"/>
                    <a:pt x="970" y="5101"/>
                  </a:cubicBezTo>
                  <a:cubicBezTo>
                    <a:pt x="970" y="4958"/>
                    <a:pt x="827" y="4958"/>
                    <a:pt x="827" y="4826"/>
                  </a:cubicBezTo>
                  <a:lnTo>
                    <a:pt x="827" y="1245"/>
                  </a:lnTo>
                  <a:lnTo>
                    <a:pt x="827" y="970"/>
                  </a:lnTo>
                  <a:cubicBezTo>
                    <a:pt x="1174" y="898"/>
                    <a:pt x="1863" y="863"/>
                    <a:pt x="2620" y="863"/>
                  </a:cubicBezTo>
                  <a:close/>
                  <a:moveTo>
                    <a:pt x="1246" y="1"/>
                  </a:moveTo>
                  <a:cubicBezTo>
                    <a:pt x="827" y="1"/>
                    <a:pt x="552" y="144"/>
                    <a:pt x="144" y="144"/>
                  </a:cubicBezTo>
                  <a:cubicBezTo>
                    <a:pt x="1" y="419"/>
                    <a:pt x="1" y="551"/>
                    <a:pt x="1" y="827"/>
                  </a:cubicBezTo>
                  <a:lnTo>
                    <a:pt x="1" y="5377"/>
                  </a:lnTo>
                  <a:cubicBezTo>
                    <a:pt x="1" y="5509"/>
                    <a:pt x="1" y="5784"/>
                    <a:pt x="144" y="5928"/>
                  </a:cubicBezTo>
                  <a:cubicBezTo>
                    <a:pt x="820" y="6021"/>
                    <a:pt x="1566" y="6120"/>
                    <a:pt x="3105" y="6120"/>
                  </a:cubicBezTo>
                  <a:cubicBezTo>
                    <a:pt x="3750" y="6120"/>
                    <a:pt x="4534" y="6102"/>
                    <a:pt x="5509" y="6060"/>
                  </a:cubicBezTo>
                  <a:cubicBezTo>
                    <a:pt x="5785" y="5784"/>
                    <a:pt x="5653" y="5377"/>
                    <a:pt x="5785" y="4958"/>
                  </a:cubicBezTo>
                  <a:lnTo>
                    <a:pt x="5785" y="1245"/>
                  </a:lnTo>
                  <a:cubicBezTo>
                    <a:pt x="5785" y="970"/>
                    <a:pt x="5653" y="827"/>
                    <a:pt x="5653" y="551"/>
                  </a:cubicBezTo>
                  <a:cubicBezTo>
                    <a:pt x="5653" y="276"/>
                    <a:pt x="5509" y="144"/>
                    <a:pt x="5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45"/>
            <p:cNvSpPr/>
            <p:nvPr/>
          </p:nvSpPr>
          <p:spPr>
            <a:xfrm>
              <a:off x="6772625" y="4303525"/>
              <a:ext cx="100000" cy="108150"/>
            </a:xfrm>
            <a:custGeom>
              <a:rect b="b" l="l" r="r" t="t"/>
              <a:pathLst>
                <a:path extrusionOk="0" h="4326" w="4000">
                  <a:moveTo>
                    <a:pt x="1793" y="1"/>
                  </a:moveTo>
                  <a:cubicBezTo>
                    <a:pt x="1036" y="1"/>
                    <a:pt x="347" y="36"/>
                    <a:pt x="0" y="108"/>
                  </a:cubicBezTo>
                  <a:lnTo>
                    <a:pt x="0" y="383"/>
                  </a:lnTo>
                  <a:lnTo>
                    <a:pt x="0" y="3964"/>
                  </a:lnTo>
                  <a:cubicBezTo>
                    <a:pt x="0" y="4096"/>
                    <a:pt x="143" y="4096"/>
                    <a:pt x="143" y="4239"/>
                  </a:cubicBezTo>
                  <a:cubicBezTo>
                    <a:pt x="874" y="4294"/>
                    <a:pt x="1536" y="4325"/>
                    <a:pt x="2111" y="4325"/>
                  </a:cubicBezTo>
                  <a:cubicBezTo>
                    <a:pt x="2941" y="4325"/>
                    <a:pt x="3589" y="4259"/>
                    <a:pt x="3999" y="4096"/>
                  </a:cubicBezTo>
                  <a:lnTo>
                    <a:pt x="3999" y="108"/>
                  </a:lnTo>
                  <a:cubicBezTo>
                    <a:pt x="3377" y="36"/>
                    <a:pt x="2551" y="1"/>
                    <a:pt x="17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45"/>
            <p:cNvSpPr/>
            <p:nvPr/>
          </p:nvSpPr>
          <p:spPr>
            <a:xfrm>
              <a:off x="6962100" y="4281975"/>
              <a:ext cx="144625" cy="153000"/>
            </a:xfrm>
            <a:custGeom>
              <a:rect b="b" l="l" r="r" t="t"/>
              <a:pathLst>
                <a:path extrusionOk="0" h="6120" w="5785">
                  <a:moveTo>
                    <a:pt x="2753" y="863"/>
                  </a:moveTo>
                  <a:cubicBezTo>
                    <a:pt x="3510" y="863"/>
                    <a:pt x="4336" y="898"/>
                    <a:pt x="4959" y="970"/>
                  </a:cubicBezTo>
                  <a:lnTo>
                    <a:pt x="4959" y="4958"/>
                  </a:lnTo>
                  <a:cubicBezTo>
                    <a:pt x="4549" y="5121"/>
                    <a:pt x="3854" y="5187"/>
                    <a:pt x="2984" y="5187"/>
                  </a:cubicBezTo>
                  <a:cubicBezTo>
                    <a:pt x="2381" y="5187"/>
                    <a:pt x="1694" y="5156"/>
                    <a:pt x="959" y="5101"/>
                  </a:cubicBezTo>
                  <a:cubicBezTo>
                    <a:pt x="959" y="4958"/>
                    <a:pt x="827" y="4958"/>
                    <a:pt x="827" y="4826"/>
                  </a:cubicBezTo>
                  <a:lnTo>
                    <a:pt x="827" y="1245"/>
                  </a:lnTo>
                  <a:cubicBezTo>
                    <a:pt x="827" y="1102"/>
                    <a:pt x="959" y="1102"/>
                    <a:pt x="959" y="970"/>
                  </a:cubicBezTo>
                  <a:cubicBezTo>
                    <a:pt x="1307" y="898"/>
                    <a:pt x="1995" y="863"/>
                    <a:pt x="2753" y="863"/>
                  </a:cubicBezTo>
                  <a:close/>
                  <a:moveTo>
                    <a:pt x="1235" y="1"/>
                  </a:moveTo>
                  <a:cubicBezTo>
                    <a:pt x="959" y="1"/>
                    <a:pt x="552" y="144"/>
                    <a:pt x="133" y="144"/>
                  </a:cubicBezTo>
                  <a:cubicBezTo>
                    <a:pt x="133" y="419"/>
                    <a:pt x="1" y="551"/>
                    <a:pt x="1" y="827"/>
                  </a:cubicBezTo>
                  <a:lnTo>
                    <a:pt x="1" y="5377"/>
                  </a:lnTo>
                  <a:cubicBezTo>
                    <a:pt x="1" y="5509"/>
                    <a:pt x="133" y="5784"/>
                    <a:pt x="133" y="5928"/>
                  </a:cubicBezTo>
                  <a:cubicBezTo>
                    <a:pt x="816" y="6021"/>
                    <a:pt x="1565" y="6120"/>
                    <a:pt x="3105" y="6120"/>
                  </a:cubicBezTo>
                  <a:cubicBezTo>
                    <a:pt x="3750" y="6120"/>
                    <a:pt x="4534" y="6102"/>
                    <a:pt x="5510" y="6060"/>
                  </a:cubicBezTo>
                  <a:cubicBezTo>
                    <a:pt x="5785" y="5784"/>
                    <a:pt x="5785" y="5377"/>
                    <a:pt x="5785" y="4958"/>
                  </a:cubicBezTo>
                  <a:lnTo>
                    <a:pt x="5785" y="1245"/>
                  </a:lnTo>
                  <a:cubicBezTo>
                    <a:pt x="5785" y="970"/>
                    <a:pt x="5785" y="827"/>
                    <a:pt x="5642" y="551"/>
                  </a:cubicBezTo>
                  <a:cubicBezTo>
                    <a:pt x="5642" y="276"/>
                    <a:pt x="5510" y="144"/>
                    <a:pt x="5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45"/>
            <p:cNvSpPr/>
            <p:nvPr/>
          </p:nvSpPr>
          <p:spPr>
            <a:xfrm>
              <a:off x="6982775" y="4303525"/>
              <a:ext cx="103300" cy="108150"/>
            </a:xfrm>
            <a:custGeom>
              <a:rect b="b" l="l" r="r" t="t"/>
              <a:pathLst>
                <a:path extrusionOk="0" h="4326" w="4132">
                  <a:moveTo>
                    <a:pt x="1926" y="1"/>
                  </a:moveTo>
                  <a:cubicBezTo>
                    <a:pt x="1168" y="1"/>
                    <a:pt x="480" y="36"/>
                    <a:pt x="132" y="108"/>
                  </a:cubicBezTo>
                  <a:cubicBezTo>
                    <a:pt x="132" y="240"/>
                    <a:pt x="0" y="240"/>
                    <a:pt x="0" y="383"/>
                  </a:cubicBezTo>
                  <a:lnTo>
                    <a:pt x="0" y="3964"/>
                  </a:lnTo>
                  <a:cubicBezTo>
                    <a:pt x="0" y="4096"/>
                    <a:pt x="132" y="4096"/>
                    <a:pt x="132" y="4239"/>
                  </a:cubicBezTo>
                  <a:cubicBezTo>
                    <a:pt x="867" y="4294"/>
                    <a:pt x="1554" y="4325"/>
                    <a:pt x="2157" y="4325"/>
                  </a:cubicBezTo>
                  <a:cubicBezTo>
                    <a:pt x="3027" y="4325"/>
                    <a:pt x="3722" y="4259"/>
                    <a:pt x="4132" y="4096"/>
                  </a:cubicBezTo>
                  <a:lnTo>
                    <a:pt x="4132" y="108"/>
                  </a:lnTo>
                  <a:cubicBezTo>
                    <a:pt x="3509" y="36"/>
                    <a:pt x="2683" y="1"/>
                    <a:pt x="1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45"/>
            <p:cNvSpPr/>
            <p:nvPr/>
          </p:nvSpPr>
          <p:spPr>
            <a:xfrm>
              <a:off x="6538500" y="4522975"/>
              <a:ext cx="144625" cy="153875"/>
            </a:xfrm>
            <a:custGeom>
              <a:rect b="b" l="l" r="r" t="t"/>
              <a:pathLst>
                <a:path extrusionOk="0" h="6155" w="5785">
                  <a:moveTo>
                    <a:pt x="2758" y="1003"/>
                  </a:moveTo>
                  <a:cubicBezTo>
                    <a:pt x="3515" y="1003"/>
                    <a:pt x="4341" y="1036"/>
                    <a:pt x="4958" y="1102"/>
                  </a:cubicBezTo>
                  <a:lnTo>
                    <a:pt x="4958" y="5101"/>
                  </a:lnTo>
                  <a:cubicBezTo>
                    <a:pt x="4275" y="5234"/>
                    <a:pt x="2755" y="5234"/>
                    <a:pt x="970" y="5234"/>
                  </a:cubicBezTo>
                  <a:cubicBezTo>
                    <a:pt x="970" y="5101"/>
                    <a:pt x="827" y="4958"/>
                    <a:pt x="827" y="4826"/>
                  </a:cubicBezTo>
                  <a:lnTo>
                    <a:pt x="827" y="1245"/>
                  </a:lnTo>
                  <a:lnTo>
                    <a:pt x="970" y="1102"/>
                  </a:lnTo>
                  <a:cubicBezTo>
                    <a:pt x="1312" y="1036"/>
                    <a:pt x="2000" y="1003"/>
                    <a:pt x="2758" y="1003"/>
                  </a:cubicBezTo>
                  <a:close/>
                  <a:moveTo>
                    <a:pt x="1246" y="0"/>
                  </a:moveTo>
                  <a:cubicBezTo>
                    <a:pt x="970" y="144"/>
                    <a:pt x="552" y="144"/>
                    <a:pt x="144" y="144"/>
                  </a:cubicBezTo>
                  <a:cubicBezTo>
                    <a:pt x="144" y="551"/>
                    <a:pt x="1" y="695"/>
                    <a:pt x="1" y="827"/>
                  </a:cubicBezTo>
                  <a:lnTo>
                    <a:pt x="1" y="5377"/>
                  </a:lnTo>
                  <a:cubicBezTo>
                    <a:pt x="1" y="5652"/>
                    <a:pt x="144" y="5784"/>
                    <a:pt x="144" y="5928"/>
                  </a:cubicBezTo>
                  <a:cubicBezTo>
                    <a:pt x="701" y="6088"/>
                    <a:pt x="1306" y="6155"/>
                    <a:pt x="2364" y="6155"/>
                  </a:cubicBezTo>
                  <a:cubicBezTo>
                    <a:pt x="3126" y="6155"/>
                    <a:pt x="4124" y="6120"/>
                    <a:pt x="5509" y="6060"/>
                  </a:cubicBezTo>
                  <a:cubicBezTo>
                    <a:pt x="5785" y="5784"/>
                    <a:pt x="5785" y="5377"/>
                    <a:pt x="5785" y="5101"/>
                  </a:cubicBezTo>
                  <a:lnTo>
                    <a:pt x="5785" y="1378"/>
                  </a:lnTo>
                  <a:lnTo>
                    <a:pt x="5785" y="551"/>
                  </a:lnTo>
                  <a:cubicBezTo>
                    <a:pt x="5652" y="276"/>
                    <a:pt x="5509" y="144"/>
                    <a:pt x="5234" y="144"/>
                  </a:cubicBezTo>
                  <a:cubicBezTo>
                    <a:pt x="5102" y="0"/>
                    <a:pt x="4958" y="0"/>
                    <a:pt x="48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45"/>
            <p:cNvSpPr/>
            <p:nvPr/>
          </p:nvSpPr>
          <p:spPr>
            <a:xfrm>
              <a:off x="6559150" y="4548025"/>
              <a:ext cx="103325" cy="105800"/>
            </a:xfrm>
            <a:custGeom>
              <a:rect b="b" l="l" r="r" t="t"/>
              <a:pathLst>
                <a:path extrusionOk="0" h="4232" w="4133">
                  <a:moveTo>
                    <a:pt x="1932" y="1"/>
                  </a:moveTo>
                  <a:cubicBezTo>
                    <a:pt x="1174" y="1"/>
                    <a:pt x="486" y="34"/>
                    <a:pt x="144" y="100"/>
                  </a:cubicBezTo>
                  <a:lnTo>
                    <a:pt x="1" y="243"/>
                  </a:lnTo>
                  <a:lnTo>
                    <a:pt x="1" y="3824"/>
                  </a:lnTo>
                  <a:cubicBezTo>
                    <a:pt x="1" y="3956"/>
                    <a:pt x="144" y="4099"/>
                    <a:pt x="144" y="4232"/>
                  </a:cubicBezTo>
                  <a:cubicBezTo>
                    <a:pt x="1929" y="4232"/>
                    <a:pt x="3449" y="4232"/>
                    <a:pt x="4132" y="4099"/>
                  </a:cubicBezTo>
                  <a:lnTo>
                    <a:pt x="4132" y="100"/>
                  </a:lnTo>
                  <a:cubicBezTo>
                    <a:pt x="3515" y="34"/>
                    <a:pt x="2689" y="1"/>
                    <a:pt x="19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45"/>
            <p:cNvSpPr/>
            <p:nvPr/>
          </p:nvSpPr>
          <p:spPr>
            <a:xfrm>
              <a:off x="6751950" y="4522975"/>
              <a:ext cx="144625" cy="153875"/>
            </a:xfrm>
            <a:custGeom>
              <a:rect b="b" l="l" r="r" t="t"/>
              <a:pathLst>
                <a:path extrusionOk="0" h="6155" w="5785">
                  <a:moveTo>
                    <a:pt x="2620" y="1003"/>
                  </a:moveTo>
                  <a:cubicBezTo>
                    <a:pt x="3378" y="1003"/>
                    <a:pt x="4204" y="1036"/>
                    <a:pt x="4826" y="1102"/>
                  </a:cubicBezTo>
                  <a:lnTo>
                    <a:pt x="4826" y="5101"/>
                  </a:lnTo>
                  <a:cubicBezTo>
                    <a:pt x="4132" y="5234"/>
                    <a:pt x="2755" y="5234"/>
                    <a:pt x="970" y="5234"/>
                  </a:cubicBezTo>
                  <a:cubicBezTo>
                    <a:pt x="970" y="5101"/>
                    <a:pt x="827" y="4958"/>
                    <a:pt x="827" y="4826"/>
                  </a:cubicBezTo>
                  <a:lnTo>
                    <a:pt x="827" y="1245"/>
                  </a:lnTo>
                  <a:lnTo>
                    <a:pt x="827" y="1102"/>
                  </a:lnTo>
                  <a:cubicBezTo>
                    <a:pt x="1174" y="1036"/>
                    <a:pt x="1863" y="1003"/>
                    <a:pt x="2620" y="1003"/>
                  </a:cubicBezTo>
                  <a:close/>
                  <a:moveTo>
                    <a:pt x="1246" y="0"/>
                  </a:moveTo>
                  <a:cubicBezTo>
                    <a:pt x="827" y="144"/>
                    <a:pt x="552" y="144"/>
                    <a:pt x="144" y="144"/>
                  </a:cubicBezTo>
                  <a:cubicBezTo>
                    <a:pt x="1" y="551"/>
                    <a:pt x="1" y="695"/>
                    <a:pt x="1" y="827"/>
                  </a:cubicBezTo>
                  <a:lnTo>
                    <a:pt x="1" y="5377"/>
                  </a:lnTo>
                  <a:cubicBezTo>
                    <a:pt x="1" y="5652"/>
                    <a:pt x="1" y="5784"/>
                    <a:pt x="144" y="5928"/>
                  </a:cubicBezTo>
                  <a:cubicBezTo>
                    <a:pt x="701" y="6088"/>
                    <a:pt x="1306" y="6155"/>
                    <a:pt x="2364" y="6155"/>
                  </a:cubicBezTo>
                  <a:cubicBezTo>
                    <a:pt x="3127" y="6155"/>
                    <a:pt x="4125" y="6120"/>
                    <a:pt x="5509" y="6060"/>
                  </a:cubicBezTo>
                  <a:cubicBezTo>
                    <a:pt x="5785" y="5784"/>
                    <a:pt x="5653" y="5377"/>
                    <a:pt x="5785" y="5101"/>
                  </a:cubicBezTo>
                  <a:lnTo>
                    <a:pt x="5785" y="1378"/>
                  </a:lnTo>
                  <a:cubicBezTo>
                    <a:pt x="5785" y="1102"/>
                    <a:pt x="5653" y="827"/>
                    <a:pt x="5653" y="551"/>
                  </a:cubicBezTo>
                  <a:cubicBezTo>
                    <a:pt x="5653" y="276"/>
                    <a:pt x="5509" y="144"/>
                    <a:pt x="5234" y="144"/>
                  </a:cubicBezTo>
                  <a:cubicBezTo>
                    <a:pt x="5102" y="0"/>
                    <a:pt x="4826" y="0"/>
                    <a:pt x="4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45"/>
            <p:cNvSpPr/>
            <p:nvPr/>
          </p:nvSpPr>
          <p:spPr>
            <a:xfrm>
              <a:off x="6772625" y="4548025"/>
              <a:ext cx="100000" cy="105800"/>
            </a:xfrm>
            <a:custGeom>
              <a:rect b="b" l="l" r="r" t="t"/>
              <a:pathLst>
                <a:path extrusionOk="0" h="4232" w="4000">
                  <a:moveTo>
                    <a:pt x="1793" y="1"/>
                  </a:moveTo>
                  <a:cubicBezTo>
                    <a:pt x="1036" y="1"/>
                    <a:pt x="347" y="34"/>
                    <a:pt x="0" y="100"/>
                  </a:cubicBezTo>
                  <a:lnTo>
                    <a:pt x="0" y="243"/>
                  </a:lnTo>
                  <a:lnTo>
                    <a:pt x="0" y="3824"/>
                  </a:lnTo>
                  <a:cubicBezTo>
                    <a:pt x="0" y="3956"/>
                    <a:pt x="143" y="4099"/>
                    <a:pt x="143" y="4232"/>
                  </a:cubicBezTo>
                  <a:cubicBezTo>
                    <a:pt x="1928" y="4232"/>
                    <a:pt x="3305" y="4232"/>
                    <a:pt x="3999" y="4099"/>
                  </a:cubicBezTo>
                  <a:lnTo>
                    <a:pt x="3999" y="100"/>
                  </a:lnTo>
                  <a:cubicBezTo>
                    <a:pt x="3377" y="34"/>
                    <a:pt x="2551" y="1"/>
                    <a:pt x="17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45"/>
            <p:cNvSpPr/>
            <p:nvPr/>
          </p:nvSpPr>
          <p:spPr>
            <a:xfrm>
              <a:off x="6962100" y="4522975"/>
              <a:ext cx="144625" cy="153875"/>
            </a:xfrm>
            <a:custGeom>
              <a:rect b="b" l="l" r="r" t="t"/>
              <a:pathLst>
                <a:path extrusionOk="0" h="6155" w="5785">
                  <a:moveTo>
                    <a:pt x="2753" y="1003"/>
                  </a:moveTo>
                  <a:cubicBezTo>
                    <a:pt x="3510" y="1003"/>
                    <a:pt x="4336" y="1036"/>
                    <a:pt x="4959" y="1102"/>
                  </a:cubicBezTo>
                  <a:lnTo>
                    <a:pt x="4959" y="5101"/>
                  </a:lnTo>
                  <a:cubicBezTo>
                    <a:pt x="4265" y="5234"/>
                    <a:pt x="2755" y="5234"/>
                    <a:pt x="959" y="5234"/>
                  </a:cubicBezTo>
                  <a:cubicBezTo>
                    <a:pt x="959" y="5101"/>
                    <a:pt x="827" y="4958"/>
                    <a:pt x="827" y="4826"/>
                  </a:cubicBezTo>
                  <a:lnTo>
                    <a:pt x="827" y="1245"/>
                  </a:lnTo>
                  <a:lnTo>
                    <a:pt x="959" y="1102"/>
                  </a:lnTo>
                  <a:cubicBezTo>
                    <a:pt x="1307" y="1036"/>
                    <a:pt x="1995" y="1003"/>
                    <a:pt x="2753" y="1003"/>
                  </a:cubicBezTo>
                  <a:close/>
                  <a:moveTo>
                    <a:pt x="1235" y="0"/>
                  </a:moveTo>
                  <a:cubicBezTo>
                    <a:pt x="959" y="144"/>
                    <a:pt x="552" y="144"/>
                    <a:pt x="133" y="144"/>
                  </a:cubicBezTo>
                  <a:cubicBezTo>
                    <a:pt x="133" y="551"/>
                    <a:pt x="1" y="695"/>
                    <a:pt x="1" y="827"/>
                  </a:cubicBezTo>
                  <a:lnTo>
                    <a:pt x="1" y="5377"/>
                  </a:lnTo>
                  <a:cubicBezTo>
                    <a:pt x="1" y="5652"/>
                    <a:pt x="133" y="5784"/>
                    <a:pt x="133" y="5928"/>
                  </a:cubicBezTo>
                  <a:cubicBezTo>
                    <a:pt x="696" y="6088"/>
                    <a:pt x="1304" y="6155"/>
                    <a:pt x="2363" y="6155"/>
                  </a:cubicBezTo>
                  <a:cubicBezTo>
                    <a:pt x="3127" y="6155"/>
                    <a:pt x="4125" y="6120"/>
                    <a:pt x="5510" y="6060"/>
                  </a:cubicBezTo>
                  <a:cubicBezTo>
                    <a:pt x="5785" y="5784"/>
                    <a:pt x="5785" y="5377"/>
                    <a:pt x="5785" y="5101"/>
                  </a:cubicBezTo>
                  <a:lnTo>
                    <a:pt x="5785" y="1378"/>
                  </a:lnTo>
                  <a:cubicBezTo>
                    <a:pt x="5785" y="1102"/>
                    <a:pt x="5785" y="827"/>
                    <a:pt x="5642" y="551"/>
                  </a:cubicBezTo>
                  <a:cubicBezTo>
                    <a:pt x="5642" y="276"/>
                    <a:pt x="5510" y="144"/>
                    <a:pt x="5234" y="144"/>
                  </a:cubicBezTo>
                  <a:cubicBezTo>
                    <a:pt x="5091" y="0"/>
                    <a:pt x="4959" y="0"/>
                    <a:pt x="48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45"/>
            <p:cNvSpPr/>
            <p:nvPr/>
          </p:nvSpPr>
          <p:spPr>
            <a:xfrm>
              <a:off x="6982775" y="4548025"/>
              <a:ext cx="103300" cy="105800"/>
            </a:xfrm>
            <a:custGeom>
              <a:rect b="b" l="l" r="r" t="t"/>
              <a:pathLst>
                <a:path extrusionOk="0" h="4232" w="4132">
                  <a:moveTo>
                    <a:pt x="1926" y="1"/>
                  </a:moveTo>
                  <a:cubicBezTo>
                    <a:pt x="1168" y="1"/>
                    <a:pt x="480" y="34"/>
                    <a:pt x="132" y="100"/>
                  </a:cubicBezTo>
                  <a:lnTo>
                    <a:pt x="0" y="243"/>
                  </a:lnTo>
                  <a:lnTo>
                    <a:pt x="0" y="3824"/>
                  </a:lnTo>
                  <a:cubicBezTo>
                    <a:pt x="0" y="3956"/>
                    <a:pt x="132" y="4099"/>
                    <a:pt x="132" y="4232"/>
                  </a:cubicBezTo>
                  <a:cubicBezTo>
                    <a:pt x="1928" y="4232"/>
                    <a:pt x="3438" y="4232"/>
                    <a:pt x="4132" y="4099"/>
                  </a:cubicBezTo>
                  <a:lnTo>
                    <a:pt x="4132" y="100"/>
                  </a:lnTo>
                  <a:cubicBezTo>
                    <a:pt x="3509" y="34"/>
                    <a:pt x="2683" y="1"/>
                    <a:pt x="1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45"/>
            <p:cNvSpPr/>
            <p:nvPr/>
          </p:nvSpPr>
          <p:spPr>
            <a:xfrm>
              <a:off x="6538500" y="4767550"/>
              <a:ext cx="144625" cy="151500"/>
            </a:xfrm>
            <a:custGeom>
              <a:rect b="b" l="l" r="r" t="t"/>
              <a:pathLst>
                <a:path extrusionOk="0" h="6060" w="5785">
                  <a:moveTo>
                    <a:pt x="2758" y="860"/>
                  </a:moveTo>
                  <a:cubicBezTo>
                    <a:pt x="3515" y="860"/>
                    <a:pt x="4341" y="893"/>
                    <a:pt x="4958" y="959"/>
                  </a:cubicBezTo>
                  <a:lnTo>
                    <a:pt x="4958" y="4958"/>
                  </a:lnTo>
                  <a:cubicBezTo>
                    <a:pt x="4562" y="5118"/>
                    <a:pt x="3882" y="5185"/>
                    <a:pt x="3032" y="5185"/>
                  </a:cubicBezTo>
                  <a:cubicBezTo>
                    <a:pt x="2419" y="5185"/>
                    <a:pt x="1718" y="5150"/>
                    <a:pt x="970" y="5090"/>
                  </a:cubicBezTo>
                  <a:cubicBezTo>
                    <a:pt x="970" y="4958"/>
                    <a:pt x="827" y="4815"/>
                    <a:pt x="827" y="4815"/>
                  </a:cubicBezTo>
                  <a:lnTo>
                    <a:pt x="827" y="1234"/>
                  </a:lnTo>
                  <a:cubicBezTo>
                    <a:pt x="827" y="1102"/>
                    <a:pt x="970" y="1102"/>
                    <a:pt x="970" y="959"/>
                  </a:cubicBezTo>
                  <a:cubicBezTo>
                    <a:pt x="1312" y="893"/>
                    <a:pt x="2000" y="860"/>
                    <a:pt x="2758" y="860"/>
                  </a:cubicBezTo>
                  <a:close/>
                  <a:moveTo>
                    <a:pt x="1246" y="1"/>
                  </a:moveTo>
                  <a:cubicBezTo>
                    <a:pt x="970" y="1"/>
                    <a:pt x="552" y="1"/>
                    <a:pt x="144" y="133"/>
                  </a:cubicBezTo>
                  <a:cubicBezTo>
                    <a:pt x="144" y="408"/>
                    <a:pt x="1" y="551"/>
                    <a:pt x="1" y="684"/>
                  </a:cubicBezTo>
                  <a:lnTo>
                    <a:pt x="1" y="5366"/>
                  </a:lnTo>
                  <a:cubicBezTo>
                    <a:pt x="1" y="5509"/>
                    <a:pt x="144" y="5641"/>
                    <a:pt x="144" y="5917"/>
                  </a:cubicBezTo>
                  <a:cubicBezTo>
                    <a:pt x="1102" y="6060"/>
                    <a:pt x="2204" y="6060"/>
                    <a:pt x="5509" y="6060"/>
                  </a:cubicBezTo>
                  <a:cubicBezTo>
                    <a:pt x="5785" y="5641"/>
                    <a:pt x="5785" y="5366"/>
                    <a:pt x="5785" y="4958"/>
                  </a:cubicBezTo>
                  <a:lnTo>
                    <a:pt x="5785" y="1234"/>
                  </a:lnTo>
                  <a:lnTo>
                    <a:pt x="5785" y="408"/>
                  </a:lnTo>
                  <a:cubicBezTo>
                    <a:pt x="5652" y="133"/>
                    <a:pt x="5509" y="1"/>
                    <a:pt x="5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45"/>
            <p:cNvSpPr/>
            <p:nvPr/>
          </p:nvSpPr>
          <p:spPr>
            <a:xfrm>
              <a:off x="6559150" y="4789025"/>
              <a:ext cx="103325" cy="108175"/>
            </a:xfrm>
            <a:custGeom>
              <a:rect b="b" l="l" r="r" t="t"/>
              <a:pathLst>
                <a:path extrusionOk="0" h="4327" w="4133">
                  <a:moveTo>
                    <a:pt x="1932" y="1"/>
                  </a:moveTo>
                  <a:cubicBezTo>
                    <a:pt x="1174" y="1"/>
                    <a:pt x="486" y="34"/>
                    <a:pt x="144" y="100"/>
                  </a:cubicBezTo>
                  <a:cubicBezTo>
                    <a:pt x="144" y="243"/>
                    <a:pt x="1" y="243"/>
                    <a:pt x="1" y="375"/>
                  </a:cubicBezTo>
                  <a:lnTo>
                    <a:pt x="1" y="3956"/>
                  </a:lnTo>
                  <a:cubicBezTo>
                    <a:pt x="1" y="3956"/>
                    <a:pt x="144" y="4099"/>
                    <a:pt x="144" y="4231"/>
                  </a:cubicBezTo>
                  <a:cubicBezTo>
                    <a:pt x="892" y="4291"/>
                    <a:pt x="1593" y="4326"/>
                    <a:pt x="2206" y="4326"/>
                  </a:cubicBezTo>
                  <a:cubicBezTo>
                    <a:pt x="3056" y="4326"/>
                    <a:pt x="3736" y="4259"/>
                    <a:pt x="4132" y="4099"/>
                  </a:cubicBezTo>
                  <a:lnTo>
                    <a:pt x="4132" y="100"/>
                  </a:lnTo>
                  <a:cubicBezTo>
                    <a:pt x="3515" y="34"/>
                    <a:pt x="2689" y="1"/>
                    <a:pt x="19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45"/>
            <p:cNvSpPr/>
            <p:nvPr/>
          </p:nvSpPr>
          <p:spPr>
            <a:xfrm>
              <a:off x="6751950" y="4767550"/>
              <a:ext cx="144625" cy="151500"/>
            </a:xfrm>
            <a:custGeom>
              <a:rect b="b" l="l" r="r" t="t"/>
              <a:pathLst>
                <a:path extrusionOk="0" h="6060" w="5785">
                  <a:moveTo>
                    <a:pt x="2620" y="860"/>
                  </a:moveTo>
                  <a:cubicBezTo>
                    <a:pt x="3378" y="860"/>
                    <a:pt x="4204" y="893"/>
                    <a:pt x="4826" y="959"/>
                  </a:cubicBezTo>
                  <a:lnTo>
                    <a:pt x="4826" y="4958"/>
                  </a:lnTo>
                  <a:cubicBezTo>
                    <a:pt x="4423" y="5118"/>
                    <a:pt x="3789" y="5185"/>
                    <a:pt x="2979" y="5185"/>
                  </a:cubicBezTo>
                  <a:cubicBezTo>
                    <a:pt x="2394" y="5185"/>
                    <a:pt x="1718" y="5150"/>
                    <a:pt x="970" y="5090"/>
                  </a:cubicBezTo>
                  <a:cubicBezTo>
                    <a:pt x="970" y="4958"/>
                    <a:pt x="827" y="4815"/>
                    <a:pt x="827" y="4815"/>
                  </a:cubicBezTo>
                  <a:lnTo>
                    <a:pt x="827" y="1234"/>
                  </a:lnTo>
                  <a:lnTo>
                    <a:pt x="827" y="959"/>
                  </a:lnTo>
                  <a:cubicBezTo>
                    <a:pt x="1174" y="893"/>
                    <a:pt x="1863" y="860"/>
                    <a:pt x="2620" y="860"/>
                  </a:cubicBezTo>
                  <a:close/>
                  <a:moveTo>
                    <a:pt x="1246" y="1"/>
                  </a:moveTo>
                  <a:cubicBezTo>
                    <a:pt x="827" y="1"/>
                    <a:pt x="552" y="1"/>
                    <a:pt x="144" y="133"/>
                  </a:cubicBezTo>
                  <a:cubicBezTo>
                    <a:pt x="1" y="408"/>
                    <a:pt x="1" y="551"/>
                    <a:pt x="1" y="684"/>
                  </a:cubicBezTo>
                  <a:lnTo>
                    <a:pt x="1" y="5366"/>
                  </a:lnTo>
                  <a:cubicBezTo>
                    <a:pt x="1" y="5509"/>
                    <a:pt x="1" y="5641"/>
                    <a:pt x="144" y="5917"/>
                  </a:cubicBezTo>
                  <a:cubicBezTo>
                    <a:pt x="1103" y="6060"/>
                    <a:pt x="2204" y="6060"/>
                    <a:pt x="5509" y="6060"/>
                  </a:cubicBezTo>
                  <a:cubicBezTo>
                    <a:pt x="5785" y="5641"/>
                    <a:pt x="5653" y="5366"/>
                    <a:pt x="5785" y="4958"/>
                  </a:cubicBezTo>
                  <a:lnTo>
                    <a:pt x="5785" y="1234"/>
                  </a:lnTo>
                  <a:cubicBezTo>
                    <a:pt x="5785" y="959"/>
                    <a:pt x="5653" y="684"/>
                    <a:pt x="5653" y="408"/>
                  </a:cubicBezTo>
                  <a:cubicBezTo>
                    <a:pt x="5653" y="133"/>
                    <a:pt x="5509" y="1"/>
                    <a:pt x="5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45"/>
            <p:cNvSpPr/>
            <p:nvPr/>
          </p:nvSpPr>
          <p:spPr>
            <a:xfrm>
              <a:off x="6772625" y="4789025"/>
              <a:ext cx="100000" cy="108175"/>
            </a:xfrm>
            <a:custGeom>
              <a:rect b="b" l="l" r="r" t="t"/>
              <a:pathLst>
                <a:path extrusionOk="0" h="4327" w="4000">
                  <a:moveTo>
                    <a:pt x="1793" y="1"/>
                  </a:moveTo>
                  <a:cubicBezTo>
                    <a:pt x="1036" y="1"/>
                    <a:pt x="347" y="34"/>
                    <a:pt x="0" y="100"/>
                  </a:cubicBezTo>
                  <a:lnTo>
                    <a:pt x="0" y="375"/>
                  </a:lnTo>
                  <a:lnTo>
                    <a:pt x="0" y="3956"/>
                  </a:lnTo>
                  <a:cubicBezTo>
                    <a:pt x="0" y="3956"/>
                    <a:pt x="143" y="4099"/>
                    <a:pt x="143" y="4231"/>
                  </a:cubicBezTo>
                  <a:cubicBezTo>
                    <a:pt x="891" y="4291"/>
                    <a:pt x="1567" y="4326"/>
                    <a:pt x="2152" y="4326"/>
                  </a:cubicBezTo>
                  <a:cubicBezTo>
                    <a:pt x="2962" y="4326"/>
                    <a:pt x="3596" y="4259"/>
                    <a:pt x="3999" y="4099"/>
                  </a:cubicBezTo>
                  <a:lnTo>
                    <a:pt x="3999" y="100"/>
                  </a:lnTo>
                  <a:cubicBezTo>
                    <a:pt x="3377" y="34"/>
                    <a:pt x="2551" y="1"/>
                    <a:pt x="17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45"/>
            <p:cNvSpPr/>
            <p:nvPr/>
          </p:nvSpPr>
          <p:spPr>
            <a:xfrm>
              <a:off x="6962100" y="4767550"/>
              <a:ext cx="144625" cy="151500"/>
            </a:xfrm>
            <a:custGeom>
              <a:rect b="b" l="l" r="r" t="t"/>
              <a:pathLst>
                <a:path extrusionOk="0" h="6060" w="5785">
                  <a:moveTo>
                    <a:pt x="2753" y="860"/>
                  </a:moveTo>
                  <a:cubicBezTo>
                    <a:pt x="3510" y="860"/>
                    <a:pt x="4336" y="893"/>
                    <a:pt x="4959" y="959"/>
                  </a:cubicBezTo>
                  <a:lnTo>
                    <a:pt x="4959" y="4958"/>
                  </a:lnTo>
                  <a:cubicBezTo>
                    <a:pt x="4555" y="5118"/>
                    <a:pt x="3877" y="5185"/>
                    <a:pt x="3027" y="5185"/>
                  </a:cubicBezTo>
                  <a:cubicBezTo>
                    <a:pt x="2414" y="5185"/>
                    <a:pt x="1712" y="5150"/>
                    <a:pt x="959" y="5090"/>
                  </a:cubicBezTo>
                  <a:cubicBezTo>
                    <a:pt x="959" y="4958"/>
                    <a:pt x="827" y="4815"/>
                    <a:pt x="827" y="4815"/>
                  </a:cubicBezTo>
                  <a:lnTo>
                    <a:pt x="827" y="1234"/>
                  </a:lnTo>
                  <a:cubicBezTo>
                    <a:pt x="827" y="1102"/>
                    <a:pt x="959" y="1102"/>
                    <a:pt x="959" y="959"/>
                  </a:cubicBezTo>
                  <a:cubicBezTo>
                    <a:pt x="1307" y="893"/>
                    <a:pt x="1995" y="860"/>
                    <a:pt x="2753" y="860"/>
                  </a:cubicBezTo>
                  <a:close/>
                  <a:moveTo>
                    <a:pt x="1235" y="1"/>
                  </a:moveTo>
                  <a:cubicBezTo>
                    <a:pt x="959" y="1"/>
                    <a:pt x="552" y="1"/>
                    <a:pt x="133" y="133"/>
                  </a:cubicBezTo>
                  <a:cubicBezTo>
                    <a:pt x="133" y="408"/>
                    <a:pt x="1" y="551"/>
                    <a:pt x="1" y="684"/>
                  </a:cubicBezTo>
                  <a:lnTo>
                    <a:pt x="1" y="5366"/>
                  </a:lnTo>
                  <a:cubicBezTo>
                    <a:pt x="1" y="5509"/>
                    <a:pt x="133" y="5641"/>
                    <a:pt x="133" y="5917"/>
                  </a:cubicBezTo>
                  <a:cubicBezTo>
                    <a:pt x="1103" y="6060"/>
                    <a:pt x="2204" y="6060"/>
                    <a:pt x="5510" y="6060"/>
                  </a:cubicBezTo>
                  <a:cubicBezTo>
                    <a:pt x="5785" y="5641"/>
                    <a:pt x="5785" y="5366"/>
                    <a:pt x="5785" y="4958"/>
                  </a:cubicBezTo>
                  <a:lnTo>
                    <a:pt x="5785" y="1234"/>
                  </a:lnTo>
                  <a:cubicBezTo>
                    <a:pt x="5785" y="959"/>
                    <a:pt x="5785" y="684"/>
                    <a:pt x="5642" y="408"/>
                  </a:cubicBezTo>
                  <a:cubicBezTo>
                    <a:pt x="5642" y="133"/>
                    <a:pt x="5510" y="1"/>
                    <a:pt x="5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45"/>
            <p:cNvSpPr/>
            <p:nvPr/>
          </p:nvSpPr>
          <p:spPr>
            <a:xfrm>
              <a:off x="6982775" y="4789025"/>
              <a:ext cx="103300" cy="108175"/>
            </a:xfrm>
            <a:custGeom>
              <a:rect b="b" l="l" r="r" t="t"/>
              <a:pathLst>
                <a:path extrusionOk="0" h="4327" w="4132">
                  <a:moveTo>
                    <a:pt x="1926" y="1"/>
                  </a:moveTo>
                  <a:cubicBezTo>
                    <a:pt x="1168" y="1"/>
                    <a:pt x="480" y="34"/>
                    <a:pt x="132" y="100"/>
                  </a:cubicBezTo>
                  <a:cubicBezTo>
                    <a:pt x="132" y="243"/>
                    <a:pt x="0" y="243"/>
                    <a:pt x="0" y="375"/>
                  </a:cubicBezTo>
                  <a:lnTo>
                    <a:pt x="0" y="3956"/>
                  </a:lnTo>
                  <a:cubicBezTo>
                    <a:pt x="0" y="3956"/>
                    <a:pt x="132" y="4099"/>
                    <a:pt x="132" y="4231"/>
                  </a:cubicBezTo>
                  <a:cubicBezTo>
                    <a:pt x="885" y="4291"/>
                    <a:pt x="1587" y="4326"/>
                    <a:pt x="2200" y="4326"/>
                  </a:cubicBezTo>
                  <a:cubicBezTo>
                    <a:pt x="3050" y="4326"/>
                    <a:pt x="3728" y="4259"/>
                    <a:pt x="4132" y="4099"/>
                  </a:cubicBezTo>
                  <a:lnTo>
                    <a:pt x="4132" y="100"/>
                  </a:lnTo>
                  <a:cubicBezTo>
                    <a:pt x="3509" y="34"/>
                    <a:pt x="2683" y="1"/>
                    <a:pt x="1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45"/>
            <p:cNvSpPr/>
            <p:nvPr/>
          </p:nvSpPr>
          <p:spPr>
            <a:xfrm>
              <a:off x="2059500" y="3586525"/>
              <a:ext cx="426950" cy="860725"/>
            </a:xfrm>
            <a:custGeom>
              <a:rect b="b" l="l" r="r" t="t"/>
              <a:pathLst>
                <a:path extrusionOk="0" h="34429" w="17078">
                  <a:moveTo>
                    <a:pt x="7019" y="1102"/>
                  </a:moveTo>
                  <a:cubicBezTo>
                    <a:pt x="7162" y="1245"/>
                    <a:pt x="7162" y="1378"/>
                    <a:pt x="7162" y="1653"/>
                  </a:cubicBezTo>
                  <a:lnTo>
                    <a:pt x="7162" y="18046"/>
                  </a:lnTo>
                  <a:cubicBezTo>
                    <a:pt x="7162" y="18730"/>
                    <a:pt x="7162" y="19556"/>
                    <a:pt x="7437" y="20250"/>
                  </a:cubicBezTo>
                  <a:cubicBezTo>
                    <a:pt x="8264" y="20250"/>
                    <a:pt x="9090" y="20382"/>
                    <a:pt x="9773" y="20382"/>
                  </a:cubicBezTo>
                  <a:cubicBezTo>
                    <a:pt x="11150" y="20382"/>
                    <a:pt x="12395" y="20382"/>
                    <a:pt x="13772" y="20250"/>
                  </a:cubicBezTo>
                  <a:cubicBezTo>
                    <a:pt x="13956" y="20202"/>
                    <a:pt x="14154" y="20186"/>
                    <a:pt x="14363" y="20186"/>
                  </a:cubicBezTo>
                  <a:cubicBezTo>
                    <a:pt x="14780" y="20186"/>
                    <a:pt x="15238" y="20250"/>
                    <a:pt x="15700" y="20250"/>
                  </a:cubicBezTo>
                  <a:lnTo>
                    <a:pt x="15700" y="20801"/>
                  </a:lnTo>
                  <a:lnTo>
                    <a:pt x="15700" y="32501"/>
                  </a:lnTo>
                  <a:lnTo>
                    <a:pt x="15700" y="33470"/>
                  </a:lnTo>
                  <a:lnTo>
                    <a:pt x="959" y="33470"/>
                  </a:lnTo>
                  <a:lnTo>
                    <a:pt x="959" y="32644"/>
                  </a:lnTo>
                  <a:lnTo>
                    <a:pt x="959" y="8814"/>
                  </a:lnTo>
                  <a:lnTo>
                    <a:pt x="959" y="2204"/>
                  </a:lnTo>
                  <a:cubicBezTo>
                    <a:pt x="959" y="1796"/>
                    <a:pt x="959" y="1378"/>
                    <a:pt x="1103" y="1102"/>
                  </a:cubicBezTo>
                  <a:close/>
                  <a:moveTo>
                    <a:pt x="1786" y="1"/>
                  </a:moveTo>
                  <a:cubicBezTo>
                    <a:pt x="1510" y="1"/>
                    <a:pt x="1103" y="1"/>
                    <a:pt x="827" y="144"/>
                  </a:cubicBezTo>
                  <a:cubicBezTo>
                    <a:pt x="133" y="276"/>
                    <a:pt x="1" y="419"/>
                    <a:pt x="1" y="1245"/>
                  </a:cubicBezTo>
                  <a:lnTo>
                    <a:pt x="1" y="1653"/>
                  </a:lnTo>
                  <a:lnTo>
                    <a:pt x="1" y="27962"/>
                  </a:lnTo>
                  <a:cubicBezTo>
                    <a:pt x="1" y="29890"/>
                    <a:pt x="1" y="31675"/>
                    <a:pt x="133" y="33470"/>
                  </a:cubicBezTo>
                  <a:lnTo>
                    <a:pt x="133" y="34153"/>
                  </a:lnTo>
                  <a:cubicBezTo>
                    <a:pt x="684" y="34429"/>
                    <a:pt x="1103" y="34429"/>
                    <a:pt x="1654" y="34429"/>
                  </a:cubicBezTo>
                  <a:lnTo>
                    <a:pt x="16108" y="34429"/>
                  </a:lnTo>
                  <a:cubicBezTo>
                    <a:pt x="16383" y="34429"/>
                    <a:pt x="16527" y="34429"/>
                    <a:pt x="16659" y="34297"/>
                  </a:cubicBezTo>
                  <a:cubicBezTo>
                    <a:pt x="16934" y="34297"/>
                    <a:pt x="17077" y="34021"/>
                    <a:pt x="16934" y="33878"/>
                  </a:cubicBezTo>
                  <a:cubicBezTo>
                    <a:pt x="16659" y="33327"/>
                    <a:pt x="16659" y="32776"/>
                    <a:pt x="16659" y="32369"/>
                  </a:cubicBezTo>
                  <a:lnTo>
                    <a:pt x="16659" y="21759"/>
                  </a:lnTo>
                  <a:lnTo>
                    <a:pt x="16659" y="20250"/>
                  </a:lnTo>
                  <a:cubicBezTo>
                    <a:pt x="16659" y="19556"/>
                    <a:pt x="16383" y="19280"/>
                    <a:pt x="15700" y="19148"/>
                  </a:cubicBezTo>
                  <a:cubicBezTo>
                    <a:pt x="15425" y="19148"/>
                    <a:pt x="15006" y="19005"/>
                    <a:pt x="14731" y="19005"/>
                  </a:cubicBezTo>
                  <a:cubicBezTo>
                    <a:pt x="12946" y="19148"/>
                    <a:pt x="11150" y="19148"/>
                    <a:pt x="9365" y="19148"/>
                  </a:cubicBezTo>
                  <a:cubicBezTo>
                    <a:pt x="9086" y="19148"/>
                    <a:pt x="8871" y="19207"/>
                    <a:pt x="8638" y="19207"/>
                  </a:cubicBezTo>
                  <a:cubicBezTo>
                    <a:pt x="8521" y="19207"/>
                    <a:pt x="8400" y="19192"/>
                    <a:pt x="8264" y="19148"/>
                  </a:cubicBezTo>
                  <a:lnTo>
                    <a:pt x="8264" y="18179"/>
                  </a:lnTo>
                  <a:cubicBezTo>
                    <a:pt x="8121" y="12670"/>
                    <a:pt x="8121" y="7305"/>
                    <a:pt x="8121" y="1796"/>
                  </a:cubicBezTo>
                  <a:lnTo>
                    <a:pt x="8121" y="695"/>
                  </a:lnTo>
                  <a:cubicBezTo>
                    <a:pt x="8121" y="276"/>
                    <a:pt x="7845" y="144"/>
                    <a:pt x="75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45"/>
            <p:cNvSpPr/>
            <p:nvPr/>
          </p:nvSpPr>
          <p:spPr>
            <a:xfrm>
              <a:off x="2083475" y="3614075"/>
              <a:ext cx="368550" cy="809225"/>
            </a:xfrm>
            <a:custGeom>
              <a:rect b="b" l="l" r="r" t="t"/>
              <a:pathLst>
                <a:path extrusionOk="0" h="32369" w="14742">
                  <a:moveTo>
                    <a:pt x="144" y="0"/>
                  </a:moveTo>
                  <a:cubicBezTo>
                    <a:pt x="0" y="276"/>
                    <a:pt x="0" y="694"/>
                    <a:pt x="0" y="1102"/>
                  </a:cubicBezTo>
                  <a:lnTo>
                    <a:pt x="0" y="7712"/>
                  </a:lnTo>
                  <a:lnTo>
                    <a:pt x="0" y="31542"/>
                  </a:lnTo>
                  <a:lnTo>
                    <a:pt x="0" y="32368"/>
                  </a:lnTo>
                  <a:lnTo>
                    <a:pt x="14741" y="32368"/>
                  </a:lnTo>
                  <a:lnTo>
                    <a:pt x="14741" y="31399"/>
                  </a:lnTo>
                  <a:lnTo>
                    <a:pt x="14741" y="19699"/>
                  </a:lnTo>
                  <a:lnTo>
                    <a:pt x="14741" y="19148"/>
                  </a:lnTo>
                  <a:cubicBezTo>
                    <a:pt x="14279" y="19148"/>
                    <a:pt x="13821" y="19084"/>
                    <a:pt x="13404" y="19084"/>
                  </a:cubicBezTo>
                  <a:cubicBezTo>
                    <a:pt x="13195" y="19084"/>
                    <a:pt x="12997" y="19100"/>
                    <a:pt x="12813" y="19148"/>
                  </a:cubicBezTo>
                  <a:cubicBezTo>
                    <a:pt x="11436" y="19280"/>
                    <a:pt x="10191" y="19280"/>
                    <a:pt x="8814" y="19280"/>
                  </a:cubicBezTo>
                  <a:cubicBezTo>
                    <a:pt x="8131" y="19280"/>
                    <a:pt x="7305" y="19148"/>
                    <a:pt x="6478" y="19148"/>
                  </a:cubicBezTo>
                  <a:cubicBezTo>
                    <a:pt x="6203" y="18454"/>
                    <a:pt x="6203" y="17628"/>
                    <a:pt x="6203" y="16944"/>
                  </a:cubicBezTo>
                  <a:lnTo>
                    <a:pt x="6203" y="551"/>
                  </a:lnTo>
                  <a:cubicBezTo>
                    <a:pt x="6203" y="276"/>
                    <a:pt x="6203" y="143"/>
                    <a:pt x="60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45"/>
            <p:cNvSpPr/>
            <p:nvPr/>
          </p:nvSpPr>
          <p:spPr>
            <a:xfrm>
              <a:off x="6173575" y="4030800"/>
              <a:ext cx="513125" cy="1043050"/>
            </a:xfrm>
            <a:custGeom>
              <a:rect b="b" l="l" r="r" t="t"/>
              <a:pathLst>
                <a:path extrusionOk="0" h="41722" w="20525">
                  <a:moveTo>
                    <a:pt x="19148" y="1234"/>
                  </a:moveTo>
                  <a:cubicBezTo>
                    <a:pt x="19423" y="1509"/>
                    <a:pt x="19280" y="1785"/>
                    <a:pt x="19280" y="2060"/>
                  </a:cubicBezTo>
                  <a:lnTo>
                    <a:pt x="19280" y="19831"/>
                  </a:lnTo>
                  <a:lnTo>
                    <a:pt x="19280" y="39110"/>
                  </a:lnTo>
                  <a:lnTo>
                    <a:pt x="19280" y="40212"/>
                  </a:lnTo>
                  <a:cubicBezTo>
                    <a:pt x="19080" y="40347"/>
                    <a:pt x="18878" y="40382"/>
                    <a:pt x="18691" y="40382"/>
                  </a:cubicBezTo>
                  <a:cubicBezTo>
                    <a:pt x="18496" y="40382"/>
                    <a:pt x="18319" y="40344"/>
                    <a:pt x="18178" y="40344"/>
                  </a:cubicBezTo>
                  <a:lnTo>
                    <a:pt x="11160" y="40344"/>
                  </a:lnTo>
                  <a:cubicBezTo>
                    <a:pt x="8131" y="40344"/>
                    <a:pt x="5233" y="40344"/>
                    <a:pt x="2203" y="40488"/>
                  </a:cubicBezTo>
                  <a:lnTo>
                    <a:pt x="1377" y="40488"/>
                  </a:lnTo>
                  <a:cubicBezTo>
                    <a:pt x="1377" y="40212"/>
                    <a:pt x="1245" y="40069"/>
                    <a:pt x="1245" y="39794"/>
                  </a:cubicBezTo>
                  <a:lnTo>
                    <a:pt x="1245" y="38967"/>
                  </a:lnTo>
                  <a:lnTo>
                    <a:pt x="1245" y="10598"/>
                  </a:lnTo>
                  <a:cubicBezTo>
                    <a:pt x="1245" y="7844"/>
                    <a:pt x="1245" y="5090"/>
                    <a:pt x="1102" y="2203"/>
                  </a:cubicBezTo>
                  <a:lnTo>
                    <a:pt x="1102" y="1234"/>
                  </a:lnTo>
                  <a:cubicBezTo>
                    <a:pt x="4131" y="1306"/>
                    <a:pt x="7161" y="1341"/>
                    <a:pt x="10174" y="1341"/>
                  </a:cubicBezTo>
                  <a:cubicBezTo>
                    <a:pt x="13188" y="1341"/>
                    <a:pt x="16184" y="1306"/>
                    <a:pt x="19148" y="1234"/>
                  </a:cubicBezTo>
                  <a:close/>
                  <a:moveTo>
                    <a:pt x="17627" y="0"/>
                  </a:moveTo>
                  <a:cubicBezTo>
                    <a:pt x="12813" y="0"/>
                    <a:pt x="7987" y="0"/>
                    <a:pt x="3173" y="132"/>
                  </a:cubicBezTo>
                  <a:cubicBezTo>
                    <a:pt x="2347" y="132"/>
                    <a:pt x="1377" y="275"/>
                    <a:pt x="419" y="275"/>
                  </a:cubicBezTo>
                  <a:cubicBezTo>
                    <a:pt x="276" y="683"/>
                    <a:pt x="143" y="1102"/>
                    <a:pt x="143" y="1509"/>
                  </a:cubicBezTo>
                  <a:lnTo>
                    <a:pt x="143" y="2611"/>
                  </a:lnTo>
                  <a:cubicBezTo>
                    <a:pt x="143" y="10191"/>
                    <a:pt x="0" y="17759"/>
                    <a:pt x="0" y="25339"/>
                  </a:cubicBezTo>
                  <a:lnTo>
                    <a:pt x="0" y="40069"/>
                  </a:lnTo>
                  <a:cubicBezTo>
                    <a:pt x="0" y="40344"/>
                    <a:pt x="143" y="40763"/>
                    <a:pt x="143" y="41038"/>
                  </a:cubicBezTo>
                  <a:cubicBezTo>
                    <a:pt x="143" y="41314"/>
                    <a:pt x="419" y="41589"/>
                    <a:pt x="694" y="41589"/>
                  </a:cubicBezTo>
                  <a:cubicBezTo>
                    <a:pt x="970" y="41589"/>
                    <a:pt x="1245" y="41721"/>
                    <a:pt x="1520" y="41721"/>
                  </a:cubicBezTo>
                  <a:lnTo>
                    <a:pt x="19831" y="41721"/>
                  </a:lnTo>
                  <a:cubicBezTo>
                    <a:pt x="20249" y="41589"/>
                    <a:pt x="20382" y="41446"/>
                    <a:pt x="20525" y="41038"/>
                  </a:cubicBezTo>
                  <a:lnTo>
                    <a:pt x="20525" y="39794"/>
                  </a:lnTo>
                  <a:lnTo>
                    <a:pt x="20525" y="23962"/>
                  </a:lnTo>
                  <a:lnTo>
                    <a:pt x="20525" y="2611"/>
                  </a:lnTo>
                  <a:cubicBezTo>
                    <a:pt x="20525" y="2060"/>
                    <a:pt x="20382" y="1377"/>
                    <a:pt x="20382" y="826"/>
                  </a:cubicBezTo>
                  <a:cubicBezTo>
                    <a:pt x="20382" y="551"/>
                    <a:pt x="20382" y="408"/>
                    <a:pt x="20106" y="275"/>
                  </a:cubicBezTo>
                  <a:cubicBezTo>
                    <a:pt x="20040" y="204"/>
                    <a:pt x="19938" y="168"/>
                    <a:pt x="19835" y="168"/>
                  </a:cubicBezTo>
                  <a:cubicBezTo>
                    <a:pt x="19732" y="168"/>
                    <a:pt x="19627" y="204"/>
                    <a:pt x="19555" y="275"/>
                  </a:cubicBezTo>
                  <a:cubicBezTo>
                    <a:pt x="19423" y="275"/>
                    <a:pt x="19148" y="132"/>
                    <a:pt x="19005" y="132"/>
                  </a:cubicBezTo>
                  <a:cubicBezTo>
                    <a:pt x="18454" y="132"/>
                    <a:pt x="18046" y="0"/>
                    <a:pt x="176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45"/>
            <p:cNvSpPr/>
            <p:nvPr/>
          </p:nvSpPr>
          <p:spPr>
            <a:xfrm>
              <a:off x="6201100" y="4061625"/>
              <a:ext cx="458075" cy="981375"/>
            </a:xfrm>
            <a:custGeom>
              <a:rect b="b" l="l" r="r" t="t"/>
              <a:pathLst>
                <a:path extrusionOk="0" h="39255" w="18323">
                  <a:moveTo>
                    <a:pt x="1" y="1"/>
                  </a:moveTo>
                  <a:lnTo>
                    <a:pt x="1" y="970"/>
                  </a:lnTo>
                  <a:cubicBezTo>
                    <a:pt x="144" y="3857"/>
                    <a:pt x="144" y="6611"/>
                    <a:pt x="144" y="9365"/>
                  </a:cubicBezTo>
                  <a:lnTo>
                    <a:pt x="144" y="37734"/>
                  </a:lnTo>
                  <a:lnTo>
                    <a:pt x="144" y="38561"/>
                  </a:lnTo>
                  <a:cubicBezTo>
                    <a:pt x="144" y="38836"/>
                    <a:pt x="276" y="38979"/>
                    <a:pt x="276" y="39255"/>
                  </a:cubicBezTo>
                  <a:lnTo>
                    <a:pt x="1102" y="39255"/>
                  </a:lnTo>
                  <a:cubicBezTo>
                    <a:pt x="4132" y="39111"/>
                    <a:pt x="7030" y="39111"/>
                    <a:pt x="10059" y="39111"/>
                  </a:cubicBezTo>
                  <a:lnTo>
                    <a:pt x="17077" y="39111"/>
                  </a:lnTo>
                  <a:cubicBezTo>
                    <a:pt x="17218" y="39111"/>
                    <a:pt x="17395" y="39149"/>
                    <a:pt x="17590" y="39149"/>
                  </a:cubicBezTo>
                  <a:cubicBezTo>
                    <a:pt x="17777" y="39149"/>
                    <a:pt x="17979" y="39114"/>
                    <a:pt x="18179" y="38979"/>
                  </a:cubicBezTo>
                  <a:lnTo>
                    <a:pt x="18179" y="37877"/>
                  </a:lnTo>
                  <a:lnTo>
                    <a:pt x="18179" y="18598"/>
                  </a:lnTo>
                  <a:lnTo>
                    <a:pt x="18179" y="827"/>
                  </a:lnTo>
                  <a:cubicBezTo>
                    <a:pt x="18179" y="552"/>
                    <a:pt x="18322" y="276"/>
                    <a:pt x="18047" y="1"/>
                  </a:cubicBezTo>
                  <a:cubicBezTo>
                    <a:pt x="15083" y="73"/>
                    <a:pt x="12087" y="108"/>
                    <a:pt x="9073" y="108"/>
                  </a:cubicBezTo>
                  <a:cubicBezTo>
                    <a:pt x="6060" y="108"/>
                    <a:pt x="3030" y="7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45"/>
            <p:cNvSpPr/>
            <p:nvPr/>
          </p:nvSpPr>
          <p:spPr>
            <a:xfrm>
              <a:off x="6263075" y="4144275"/>
              <a:ext cx="330550" cy="24250"/>
            </a:xfrm>
            <a:custGeom>
              <a:rect b="b" l="l" r="r" t="t"/>
              <a:pathLst>
                <a:path extrusionOk="0" h="970" w="13222">
                  <a:moveTo>
                    <a:pt x="7856" y="0"/>
                  </a:moveTo>
                  <a:cubicBezTo>
                    <a:pt x="5652" y="0"/>
                    <a:pt x="3449" y="0"/>
                    <a:pt x="1246" y="143"/>
                  </a:cubicBezTo>
                  <a:lnTo>
                    <a:pt x="144" y="143"/>
                  </a:lnTo>
                  <a:lnTo>
                    <a:pt x="1" y="419"/>
                  </a:lnTo>
                  <a:cubicBezTo>
                    <a:pt x="1" y="551"/>
                    <a:pt x="144" y="694"/>
                    <a:pt x="144" y="694"/>
                  </a:cubicBezTo>
                  <a:cubicBezTo>
                    <a:pt x="551" y="826"/>
                    <a:pt x="970" y="826"/>
                    <a:pt x="1378" y="826"/>
                  </a:cubicBezTo>
                  <a:lnTo>
                    <a:pt x="6611" y="826"/>
                  </a:lnTo>
                  <a:lnTo>
                    <a:pt x="6611" y="970"/>
                  </a:lnTo>
                  <a:lnTo>
                    <a:pt x="11987" y="970"/>
                  </a:lnTo>
                  <a:cubicBezTo>
                    <a:pt x="12395" y="970"/>
                    <a:pt x="12670" y="826"/>
                    <a:pt x="12946" y="826"/>
                  </a:cubicBezTo>
                  <a:cubicBezTo>
                    <a:pt x="13089" y="826"/>
                    <a:pt x="13221" y="551"/>
                    <a:pt x="13221" y="419"/>
                  </a:cubicBezTo>
                  <a:cubicBezTo>
                    <a:pt x="13221" y="275"/>
                    <a:pt x="13089" y="143"/>
                    <a:pt x="12946" y="143"/>
                  </a:cubicBezTo>
                  <a:cubicBezTo>
                    <a:pt x="12670" y="0"/>
                    <a:pt x="12395" y="0"/>
                    <a:pt x="119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45"/>
            <p:cNvSpPr/>
            <p:nvPr/>
          </p:nvSpPr>
          <p:spPr>
            <a:xfrm>
              <a:off x="6263075" y="4233775"/>
              <a:ext cx="330550" cy="20675"/>
            </a:xfrm>
            <a:custGeom>
              <a:rect b="b" l="l" r="r" t="t"/>
              <a:pathLst>
                <a:path extrusionOk="0" h="827" w="13222">
                  <a:moveTo>
                    <a:pt x="1246" y="1"/>
                  </a:moveTo>
                  <a:cubicBezTo>
                    <a:pt x="827" y="1"/>
                    <a:pt x="551" y="1"/>
                    <a:pt x="144" y="144"/>
                  </a:cubicBezTo>
                  <a:cubicBezTo>
                    <a:pt x="144" y="144"/>
                    <a:pt x="1" y="276"/>
                    <a:pt x="1" y="419"/>
                  </a:cubicBezTo>
                  <a:lnTo>
                    <a:pt x="144" y="695"/>
                  </a:lnTo>
                  <a:cubicBezTo>
                    <a:pt x="551" y="695"/>
                    <a:pt x="970" y="827"/>
                    <a:pt x="1378" y="827"/>
                  </a:cubicBezTo>
                  <a:lnTo>
                    <a:pt x="11987" y="827"/>
                  </a:lnTo>
                  <a:cubicBezTo>
                    <a:pt x="12395" y="827"/>
                    <a:pt x="12670" y="827"/>
                    <a:pt x="12946" y="695"/>
                  </a:cubicBezTo>
                  <a:cubicBezTo>
                    <a:pt x="13089" y="695"/>
                    <a:pt x="13221" y="551"/>
                    <a:pt x="13221" y="419"/>
                  </a:cubicBezTo>
                  <a:cubicBezTo>
                    <a:pt x="13221" y="144"/>
                    <a:pt x="13089" y="1"/>
                    <a:pt x="129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45"/>
            <p:cNvSpPr/>
            <p:nvPr/>
          </p:nvSpPr>
          <p:spPr>
            <a:xfrm>
              <a:off x="6263075" y="4319975"/>
              <a:ext cx="330550" cy="20700"/>
            </a:xfrm>
            <a:custGeom>
              <a:rect b="b" l="l" r="r" t="t"/>
              <a:pathLst>
                <a:path extrusionOk="0" h="828" w="13222">
                  <a:moveTo>
                    <a:pt x="1246" y="1"/>
                  </a:moveTo>
                  <a:cubicBezTo>
                    <a:pt x="827" y="1"/>
                    <a:pt x="551" y="133"/>
                    <a:pt x="144" y="133"/>
                  </a:cubicBezTo>
                  <a:cubicBezTo>
                    <a:pt x="144" y="133"/>
                    <a:pt x="1" y="276"/>
                    <a:pt x="1" y="409"/>
                  </a:cubicBezTo>
                  <a:cubicBezTo>
                    <a:pt x="1" y="552"/>
                    <a:pt x="144" y="684"/>
                    <a:pt x="144" y="684"/>
                  </a:cubicBezTo>
                  <a:cubicBezTo>
                    <a:pt x="551" y="827"/>
                    <a:pt x="970" y="827"/>
                    <a:pt x="1378" y="827"/>
                  </a:cubicBezTo>
                  <a:lnTo>
                    <a:pt x="12946" y="827"/>
                  </a:lnTo>
                  <a:cubicBezTo>
                    <a:pt x="13089" y="684"/>
                    <a:pt x="13221" y="552"/>
                    <a:pt x="13221" y="409"/>
                  </a:cubicBezTo>
                  <a:cubicBezTo>
                    <a:pt x="13221" y="276"/>
                    <a:pt x="13089" y="133"/>
                    <a:pt x="129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6263075" y="4405925"/>
              <a:ext cx="330550" cy="24250"/>
            </a:xfrm>
            <a:custGeom>
              <a:rect b="b" l="l" r="r" t="t"/>
              <a:pathLst>
                <a:path extrusionOk="0" h="970" w="13222">
                  <a:moveTo>
                    <a:pt x="7856" y="0"/>
                  </a:moveTo>
                  <a:cubicBezTo>
                    <a:pt x="5652" y="143"/>
                    <a:pt x="3449" y="143"/>
                    <a:pt x="1246" y="143"/>
                  </a:cubicBezTo>
                  <a:lnTo>
                    <a:pt x="144" y="143"/>
                  </a:lnTo>
                  <a:lnTo>
                    <a:pt x="1" y="419"/>
                  </a:lnTo>
                  <a:cubicBezTo>
                    <a:pt x="1" y="551"/>
                    <a:pt x="144" y="694"/>
                    <a:pt x="144" y="694"/>
                  </a:cubicBezTo>
                  <a:cubicBezTo>
                    <a:pt x="551" y="826"/>
                    <a:pt x="970" y="826"/>
                    <a:pt x="1378" y="826"/>
                  </a:cubicBezTo>
                  <a:lnTo>
                    <a:pt x="6611" y="826"/>
                  </a:lnTo>
                  <a:lnTo>
                    <a:pt x="6611" y="970"/>
                  </a:lnTo>
                  <a:lnTo>
                    <a:pt x="11987" y="970"/>
                  </a:lnTo>
                  <a:cubicBezTo>
                    <a:pt x="12395" y="970"/>
                    <a:pt x="12670" y="826"/>
                    <a:pt x="12946" y="826"/>
                  </a:cubicBezTo>
                  <a:cubicBezTo>
                    <a:pt x="13089" y="826"/>
                    <a:pt x="13221" y="551"/>
                    <a:pt x="13221" y="419"/>
                  </a:cubicBezTo>
                  <a:cubicBezTo>
                    <a:pt x="13221" y="276"/>
                    <a:pt x="13089" y="143"/>
                    <a:pt x="12946" y="143"/>
                  </a:cubicBezTo>
                  <a:cubicBezTo>
                    <a:pt x="12670" y="0"/>
                    <a:pt x="12395" y="0"/>
                    <a:pt x="119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6263075" y="4495425"/>
              <a:ext cx="330550" cy="20675"/>
            </a:xfrm>
            <a:custGeom>
              <a:rect b="b" l="l" r="r" t="t"/>
              <a:pathLst>
                <a:path extrusionOk="0" h="827" w="13222">
                  <a:moveTo>
                    <a:pt x="1246" y="1"/>
                  </a:moveTo>
                  <a:cubicBezTo>
                    <a:pt x="827" y="1"/>
                    <a:pt x="551" y="1"/>
                    <a:pt x="144" y="144"/>
                  </a:cubicBezTo>
                  <a:cubicBezTo>
                    <a:pt x="144" y="144"/>
                    <a:pt x="1" y="276"/>
                    <a:pt x="1" y="419"/>
                  </a:cubicBezTo>
                  <a:lnTo>
                    <a:pt x="144" y="695"/>
                  </a:lnTo>
                  <a:cubicBezTo>
                    <a:pt x="551" y="695"/>
                    <a:pt x="970" y="827"/>
                    <a:pt x="1378" y="827"/>
                  </a:cubicBezTo>
                  <a:lnTo>
                    <a:pt x="11987" y="827"/>
                  </a:lnTo>
                  <a:cubicBezTo>
                    <a:pt x="12395" y="827"/>
                    <a:pt x="12670" y="827"/>
                    <a:pt x="12946" y="695"/>
                  </a:cubicBezTo>
                  <a:cubicBezTo>
                    <a:pt x="13089" y="695"/>
                    <a:pt x="13221" y="552"/>
                    <a:pt x="13221" y="419"/>
                  </a:cubicBezTo>
                  <a:cubicBezTo>
                    <a:pt x="13221" y="144"/>
                    <a:pt x="13089" y="1"/>
                    <a:pt x="129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6263075" y="4581650"/>
              <a:ext cx="330550" cy="20675"/>
            </a:xfrm>
            <a:custGeom>
              <a:rect b="b" l="l" r="r" t="t"/>
              <a:pathLst>
                <a:path extrusionOk="0" h="827" w="13222">
                  <a:moveTo>
                    <a:pt x="1246" y="0"/>
                  </a:moveTo>
                  <a:cubicBezTo>
                    <a:pt x="827" y="0"/>
                    <a:pt x="551" y="132"/>
                    <a:pt x="144" y="132"/>
                  </a:cubicBezTo>
                  <a:cubicBezTo>
                    <a:pt x="144" y="132"/>
                    <a:pt x="1" y="275"/>
                    <a:pt x="1" y="408"/>
                  </a:cubicBezTo>
                  <a:cubicBezTo>
                    <a:pt x="1" y="551"/>
                    <a:pt x="144" y="683"/>
                    <a:pt x="144" y="683"/>
                  </a:cubicBezTo>
                  <a:cubicBezTo>
                    <a:pt x="551" y="826"/>
                    <a:pt x="970" y="826"/>
                    <a:pt x="1378" y="826"/>
                  </a:cubicBezTo>
                  <a:lnTo>
                    <a:pt x="12946" y="826"/>
                  </a:lnTo>
                  <a:cubicBezTo>
                    <a:pt x="13089" y="683"/>
                    <a:pt x="13221" y="551"/>
                    <a:pt x="13221" y="408"/>
                  </a:cubicBezTo>
                  <a:cubicBezTo>
                    <a:pt x="13221" y="275"/>
                    <a:pt x="13089" y="132"/>
                    <a:pt x="12946" y="132"/>
                  </a:cubicBezTo>
                  <a:cubicBezTo>
                    <a:pt x="12670" y="0"/>
                    <a:pt x="12395" y="0"/>
                    <a:pt x="119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6263075" y="4667575"/>
              <a:ext cx="330550" cy="24250"/>
            </a:xfrm>
            <a:custGeom>
              <a:rect b="b" l="l" r="r" t="t"/>
              <a:pathLst>
                <a:path extrusionOk="0" h="970" w="13222">
                  <a:moveTo>
                    <a:pt x="7856" y="0"/>
                  </a:moveTo>
                  <a:cubicBezTo>
                    <a:pt x="5652" y="144"/>
                    <a:pt x="3449" y="144"/>
                    <a:pt x="1246" y="144"/>
                  </a:cubicBezTo>
                  <a:lnTo>
                    <a:pt x="144" y="144"/>
                  </a:lnTo>
                  <a:lnTo>
                    <a:pt x="1" y="419"/>
                  </a:lnTo>
                  <a:cubicBezTo>
                    <a:pt x="1" y="551"/>
                    <a:pt x="144" y="694"/>
                    <a:pt x="144" y="694"/>
                  </a:cubicBezTo>
                  <a:cubicBezTo>
                    <a:pt x="551" y="827"/>
                    <a:pt x="970" y="827"/>
                    <a:pt x="1378" y="827"/>
                  </a:cubicBezTo>
                  <a:cubicBezTo>
                    <a:pt x="1976" y="874"/>
                    <a:pt x="2559" y="890"/>
                    <a:pt x="3136" y="890"/>
                  </a:cubicBezTo>
                  <a:cubicBezTo>
                    <a:pt x="4290" y="890"/>
                    <a:pt x="5421" y="827"/>
                    <a:pt x="6611" y="827"/>
                  </a:cubicBezTo>
                  <a:lnTo>
                    <a:pt x="6611" y="970"/>
                  </a:lnTo>
                  <a:lnTo>
                    <a:pt x="11987" y="970"/>
                  </a:lnTo>
                  <a:cubicBezTo>
                    <a:pt x="12395" y="970"/>
                    <a:pt x="12670" y="970"/>
                    <a:pt x="12946" y="827"/>
                  </a:cubicBezTo>
                  <a:cubicBezTo>
                    <a:pt x="13089" y="827"/>
                    <a:pt x="13221" y="551"/>
                    <a:pt x="13221" y="419"/>
                  </a:cubicBezTo>
                  <a:cubicBezTo>
                    <a:pt x="13221" y="276"/>
                    <a:pt x="13089" y="144"/>
                    <a:pt x="12946" y="144"/>
                  </a:cubicBezTo>
                  <a:cubicBezTo>
                    <a:pt x="12670" y="144"/>
                    <a:pt x="12395" y="0"/>
                    <a:pt x="119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45"/>
            <p:cNvSpPr/>
            <p:nvPr/>
          </p:nvSpPr>
          <p:spPr>
            <a:xfrm>
              <a:off x="6263075" y="4757075"/>
              <a:ext cx="330550" cy="20700"/>
            </a:xfrm>
            <a:custGeom>
              <a:rect b="b" l="l" r="r" t="t"/>
              <a:pathLst>
                <a:path extrusionOk="0" h="828" w="13222">
                  <a:moveTo>
                    <a:pt x="1246" y="1"/>
                  </a:moveTo>
                  <a:cubicBezTo>
                    <a:pt x="827" y="1"/>
                    <a:pt x="551" y="1"/>
                    <a:pt x="144" y="144"/>
                  </a:cubicBezTo>
                  <a:cubicBezTo>
                    <a:pt x="144" y="144"/>
                    <a:pt x="1" y="276"/>
                    <a:pt x="1" y="420"/>
                  </a:cubicBezTo>
                  <a:lnTo>
                    <a:pt x="144" y="695"/>
                  </a:lnTo>
                  <a:cubicBezTo>
                    <a:pt x="551" y="695"/>
                    <a:pt x="970" y="827"/>
                    <a:pt x="1378" y="827"/>
                  </a:cubicBezTo>
                  <a:lnTo>
                    <a:pt x="11987" y="827"/>
                  </a:lnTo>
                  <a:cubicBezTo>
                    <a:pt x="12395" y="827"/>
                    <a:pt x="12670" y="827"/>
                    <a:pt x="12946" y="695"/>
                  </a:cubicBezTo>
                  <a:cubicBezTo>
                    <a:pt x="13089" y="695"/>
                    <a:pt x="13221" y="552"/>
                    <a:pt x="13221" y="420"/>
                  </a:cubicBezTo>
                  <a:cubicBezTo>
                    <a:pt x="13221" y="276"/>
                    <a:pt x="13089" y="1"/>
                    <a:pt x="129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45"/>
            <p:cNvSpPr/>
            <p:nvPr/>
          </p:nvSpPr>
          <p:spPr>
            <a:xfrm>
              <a:off x="6263075" y="4843300"/>
              <a:ext cx="330550" cy="20675"/>
            </a:xfrm>
            <a:custGeom>
              <a:rect b="b" l="l" r="r" t="t"/>
              <a:pathLst>
                <a:path extrusionOk="0" h="827" w="13222">
                  <a:moveTo>
                    <a:pt x="1246" y="0"/>
                  </a:moveTo>
                  <a:cubicBezTo>
                    <a:pt x="827" y="0"/>
                    <a:pt x="551" y="132"/>
                    <a:pt x="144" y="132"/>
                  </a:cubicBezTo>
                  <a:cubicBezTo>
                    <a:pt x="144" y="132"/>
                    <a:pt x="1" y="276"/>
                    <a:pt x="1" y="408"/>
                  </a:cubicBezTo>
                  <a:cubicBezTo>
                    <a:pt x="1" y="551"/>
                    <a:pt x="144" y="683"/>
                    <a:pt x="144" y="683"/>
                  </a:cubicBezTo>
                  <a:cubicBezTo>
                    <a:pt x="551" y="827"/>
                    <a:pt x="970" y="827"/>
                    <a:pt x="1378" y="827"/>
                  </a:cubicBezTo>
                  <a:lnTo>
                    <a:pt x="12946" y="827"/>
                  </a:lnTo>
                  <a:cubicBezTo>
                    <a:pt x="13089" y="827"/>
                    <a:pt x="13221" y="551"/>
                    <a:pt x="13221" y="408"/>
                  </a:cubicBezTo>
                  <a:cubicBezTo>
                    <a:pt x="13221" y="276"/>
                    <a:pt x="13089" y="132"/>
                    <a:pt x="12946" y="132"/>
                  </a:cubicBezTo>
                  <a:cubicBezTo>
                    <a:pt x="12670" y="0"/>
                    <a:pt x="12395" y="0"/>
                    <a:pt x="119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45"/>
            <p:cNvSpPr/>
            <p:nvPr/>
          </p:nvSpPr>
          <p:spPr>
            <a:xfrm>
              <a:off x="6263075" y="4929225"/>
              <a:ext cx="330550" cy="24275"/>
            </a:xfrm>
            <a:custGeom>
              <a:rect b="b" l="l" r="r" t="t"/>
              <a:pathLst>
                <a:path extrusionOk="0" h="971" w="13222">
                  <a:moveTo>
                    <a:pt x="11987" y="1"/>
                  </a:moveTo>
                  <a:cubicBezTo>
                    <a:pt x="10610" y="1"/>
                    <a:pt x="9233" y="144"/>
                    <a:pt x="7856" y="144"/>
                  </a:cubicBezTo>
                  <a:lnTo>
                    <a:pt x="144" y="144"/>
                  </a:lnTo>
                  <a:cubicBezTo>
                    <a:pt x="144" y="276"/>
                    <a:pt x="1" y="419"/>
                    <a:pt x="1" y="419"/>
                  </a:cubicBezTo>
                  <a:cubicBezTo>
                    <a:pt x="1" y="551"/>
                    <a:pt x="144" y="695"/>
                    <a:pt x="144" y="827"/>
                  </a:cubicBezTo>
                  <a:lnTo>
                    <a:pt x="1378" y="827"/>
                  </a:lnTo>
                  <a:cubicBezTo>
                    <a:pt x="3174" y="970"/>
                    <a:pt x="4826" y="970"/>
                    <a:pt x="6611" y="970"/>
                  </a:cubicBezTo>
                  <a:lnTo>
                    <a:pt x="11987" y="970"/>
                  </a:lnTo>
                  <a:cubicBezTo>
                    <a:pt x="12395" y="970"/>
                    <a:pt x="12670" y="970"/>
                    <a:pt x="12946" y="827"/>
                  </a:cubicBezTo>
                  <a:cubicBezTo>
                    <a:pt x="13089" y="827"/>
                    <a:pt x="13221" y="695"/>
                    <a:pt x="13221" y="551"/>
                  </a:cubicBezTo>
                  <a:cubicBezTo>
                    <a:pt x="13221" y="276"/>
                    <a:pt x="13089" y="144"/>
                    <a:pt x="12946" y="144"/>
                  </a:cubicBezTo>
                  <a:cubicBezTo>
                    <a:pt x="12670" y="144"/>
                    <a:pt x="12395" y="1"/>
                    <a:pt x="119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341400" y="2701850"/>
              <a:ext cx="843650" cy="2366050"/>
            </a:xfrm>
            <a:custGeom>
              <a:rect b="b" l="l" r="r" t="t"/>
              <a:pathLst>
                <a:path extrusionOk="0" h="94642" w="33746">
                  <a:moveTo>
                    <a:pt x="24932" y="1378"/>
                  </a:moveTo>
                  <a:cubicBezTo>
                    <a:pt x="24932" y="1378"/>
                    <a:pt x="25064" y="1378"/>
                    <a:pt x="25207" y="1510"/>
                  </a:cubicBezTo>
                  <a:lnTo>
                    <a:pt x="25207" y="2204"/>
                  </a:lnTo>
                  <a:cubicBezTo>
                    <a:pt x="25207" y="5091"/>
                    <a:pt x="25207" y="7845"/>
                    <a:pt x="25064" y="10742"/>
                  </a:cubicBezTo>
                  <a:cubicBezTo>
                    <a:pt x="25064" y="11018"/>
                    <a:pt x="25207" y="11150"/>
                    <a:pt x="25207" y="11426"/>
                  </a:cubicBezTo>
                  <a:cubicBezTo>
                    <a:pt x="25064" y="12252"/>
                    <a:pt x="25615" y="12670"/>
                    <a:pt x="26441" y="12946"/>
                  </a:cubicBezTo>
                  <a:lnTo>
                    <a:pt x="32369" y="12946"/>
                  </a:lnTo>
                  <a:cubicBezTo>
                    <a:pt x="32501" y="13221"/>
                    <a:pt x="32501" y="13497"/>
                    <a:pt x="32501" y="13772"/>
                  </a:cubicBezTo>
                  <a:lnTo>
                    <a:pt x="32501" y="19964"/>
                  </a:lnTo>
                  <a:lnTo>
                    <a:pt x="32501" y="81659"/>
                  </a:lnTo>
                  <a:lnTo>
                    <a:pt x="32501" y="91574"/>
                  </a:lnTo>
                  <a:lnTo>
                    <a:pt x="32501" y="93095"/>
                  </a:lnTo>
                  <a:cubicBezTo>
                    <a:pt x="32366" y="93230"/>
                    <a:pt x="32231" y="93264"/>
                    <a:pt x="32113" y="93264"/>
                  </a:cubicBezTo>
                  <a:cubicBezTo>
                    <a:pt x="31990" y="93264"/>
                    <a:pt x="31885" y="93227"/>
                    <a:pt x="31818" y="93227"/>
                  </a:cubicBezTo>
                  <a:lnTo>
                    <a:pt x="24513" y="93227"/>
                  </a:lnTo>
                  <a:cubicBezTo>
                    <a:pt x="17077" y="93227"/>
                    <a:pt x="9640" y="93227"/>
                    <a:pt x="2072" y="93370"/>
                  </a:cubicBezTo>
                  <a:lnTo>
                    <a:pt x="1521" y="93370"/>
                  </a:lnTo>
                  <a:cubicBezTo>
                    <a:pt x="1245" y="93095"/>
                    <a:pt x="1378" y="92676"/>
                    <a:pt x="1245" y="92401"/>
                  </a:cubicBezTo>
                  <a:cubicBezTo>
                    <a:pt x="1102" y="86485"/>
                    <a:pt x="1245" y="80557"/>
                    <a:pt x="1245" y="74641"/>
                  </a:cubicBezTo>
                  <a:lnTo>
                    <a:pt x="1245" y="46405"/>
                  </a:lnTo>
                  <a:cubicBezTo>
                    <a:pt x="1245" y="45027"/>
                    <a:pt x="1102" y="43650"/>
                    <a:pt x="1102" y="42141"/>
                  </a:cubicBezTo>
                  <a:lnTo>
                    <a:pt x="1102" y="41315"/>
                  </a:lnTo>
                  <a:cubicBezTo>
                    <a:pt x="1222" y="41284"/>
                    <a:pt x="1342" y="41272"/>
                    <a:pt x="1462" y="41272"/>
                  </a:cubicBezTo>
                  <a:cubicBezTo>
                    <a:pt x="1780" y="41272"/>
                    <a:pt x="2098" y="41352"/>
                    <a:pt x="2417" y="41352"/>
                  </a:cubicBezTo>
                  <a:cubicBezTo>
                    <a:pt x="2529" y="41352"/>
                    <a:pt x="2642" y="41342"/>
                    <a:pt x="2755" y="41315"/>
                  </a:cubicBezTo>
                  <a:lnTo>
                    <a:pt x="5784" y="41315"/>
                  </a:lnTo>
                  <a:cubicBezTo>
                    <a:pt x="6065" y="41315"/>
                    <a:pt x="6346" y="41277"/>
                    <a:pt x="6609" y="41277"/>
                  </a:cubicBezTo>
                  <a:cubicBezTo>
                    <a:pt x="6863" y="41277"/>
                    <a:pt x="7100" y="41312"/>
                    <a:pt x="7305" y="41447"/>
                  </a:cubicBezTo>
                  <a:cubicBezTo>
                    <a:pt x="7580" y="41172"/>
                    <a:pt x="7712" y="40764"/>
                    <a:pt x="7712" y="40345"/>
                  </a:cubicBezTo>
                  <a:cubicBezTo>
                    <a:pt x="7712" y="39519"/>
                    <a:pt x="7856" y="38693"/>
                    <a:pt x="7856" y="37866"/>
                  </a:cubicBezTo>
                  <a:lnTo>
                    <a:pt x="7856" y="30981"/>
                  </a:lnTo>
                  <a:lnTo>
                    <a:pt x="7856" y="6468"/>
                  </a:lnTo>
                  <a:cubicBezTo>
                    <a:pt x="7856" y="4959"/>
                    <a:pt x="7712" y="3581"/>
                    <a:pt x="7712" y="2204"/>
                  </a:cubicBezTo>
                  <a:lnTo>
                    <a:pt x="7712" y="1510"/>
                  </a:lnTo>
                  <a:cubicBezTo>
                    <a:pt x="7856" y="1378"/>
                    <a:pt x="7988" y="1378"/>
                    <a:pt x="7988" y="1378"/>
                  </a:cubicBezTo>
                  <a:close/>
                  <a:moveTo>
                    <a:pt x="9916" y="1"/>
                  </a:moveTo>
                  <a:cubicBezTo>
                    <a:pt x="9089" y="1"/>
                    <a:pt x="8263" y="133"/>
                    <a:pt x="7437" y="276"/>
                  </a:cubicBezTo>
                  <a:cubicBezTo>
                    <a:pt x="7029" y="276"/>
                    <a:pt x="6886" y="409"/>
                    <a:pt x="6754" y="827"/>
                  </a:cubicBezTo>
                  <a:lnTo>
                    <a:pt x="6754" y="1786"/>
                  </a:lnTo>
                  <a:cubicBezTo>
                    <a:pt x="6611" y="4815"/>
                    <a:pt x="6611" y="7845"/>
                    <a:pt x="6611" y="10875"/>
                  </a:cubicBezTo>
                  <a:lnTo>
                    <a:pt x="6611" y="32777"/>
                  </a:lnTo>
                  <a:cubicBezTo>
                    <a:pt x="6611" y="34980"/>
                    <a:pt x="6611" y="37183"/>
                    <a:pt x="6754" y="39387"/>
                  </a:cubicBezTo>
                  <a:lnTo>
                    <a:pt x="6754" y="40213"/>
                  </a:lnTo>
                  <a:lnTo>
                    <a:pt x="5652" y="40213"/>
                  </a:lnTo>
                  <a:cubicBezTo>
                    <a:pt x="4826" y="40213"/>
                    <a:pt x="4000" y="40070"/>
                    <a:pt x="3030" y="40070"/>
                  </a:cubicBezTo>
                  <a:cubicBezTo>
                    <a:pt x="2479" y="40070"/>
                    <a:pt x="1796" y="40213"/>
                    <a:pt x="1245" y="40213"/>
                  </a:cubicBezTo>
                  <a:cubicBezTo>
                    <a:pt x="827" y="40213"/>
                    <a:pt x="551" y="40488"/>
                    <a:pt x="419" y="40764"/>
                  </a:cubicBezTo>
                  <a:cubicBezTo>
                    <a:pt x="144" y="41172"/>
                    <a:pt x="144" y="41590"/>
                    <a:pt x="144" y="41998"/>
                  </a:cubicBezTo>
                  <a:cubicBezTo>
                    <a:pt x="0" y="44201"/>
                    <a:pt x="0" y="46548"/>
                    <a:pt x="0" y="48751"/>
                  </a:cubicBezTo>
                  <a:lnTo>
                    <a:pt x="0" y="89514"/>
                  </a:lnTo>
                  <a:cubicBezTo>
                    <a:pt x="0" y="90891"/>
                    <a:pt x="144" y="92125"/>
                    <a:pt x="276" y="93502"/>
                  </a:cubicBezTo>
                  <a:cubicBezTo>
                    <a:pt x="276" y="94196"/>
                    <a:pt x="551" y="94329"/>
                    <a:pt x="1245" y="94472"/>
                  </a:cubicBezTo>
                  <a:lnTo>
                    <a:pt x="2479" y="94472"/>
                  </a:lnTo>
                  <a:cubicBezTo>
                    <a:pt x="7340" y="94607"/>
                    <a:pt x="12200" y="94641"/>
                    <a:pt x="17061" y="94641"/>
                  </a:cubicBezTo>
                  <a:cubicBezTo>
                    <a:pt x="22116" y="94641"/>
                    <a:pt x="27170" y="94604"/>
                    <a:pt x="32225" y="94604"/>
                  </a:cubicBezTo>
                  <a:cubicBezTo>
                    <a:pt x="32501" y="94604"/>
                    <a:pt x="32776" y="94604"/>
                    <a:pt x="32919" y="94472"/>
                  </a:cubicBezTo>
                  <a:cubicBezTo>
                    <a:pt x="33195" y="94472"/>
                    <a:pt x="33327" y="94329"/>
                    <a:pt x="33327" y="94053"/>
                  </a:cubicBezTo>
                  <a:cubicBezTo>
                    <a:pt x="33603" y="92952"/>
                    <a:pt x="33746" y="91993"/>
                    <a:pt x="33603" y="90891"/>
                  </a:cubicBezTo>
                  <a:lnTo>
                    <a:pt x="33603" y="87035"/>
                  </a:lnTo>
                  <a:lnTo>
                    <a:pt x="33603" y="51913"/>
                  </a:lnTo>
                  <a:lnTo>
                    <a:pt x="33603" y="13629"/>
                  </a:lnTo>
                  <a:lnTo>
                    <a:pt x="33603" y="12527"/>
                  </a:lnTo>
                  <a:cubicBezTo>
                    <a:pt x="33603" y="11976"/>
                    <a:pt x="33327" y="11844"/>
                    <a:pt x="32776" y="11844"/>
                  </a:cubicBezTo>
                  <a:lnTo>
                    <a:pt x="26717" y="11844"/>
                  </a:lnTo>
                  <a:cubicBezTo>
                    <a:pt x="26585" y="11844"/>
                    <a:pt x="26441" y="11701"/>
                    <a:pt x="26309" y="11701"/>
                  </a:cubicBezTo>
                  <a:lnTo>
                    <a:pt x="26309" y="4959"/>
                  </a:lnTo>
                  <a:cubicBezTo>
                    <a:pt x="26309" y="3989"/>
                    <a:pt x="26309" y="2887"/>
                    <a:pt x="26166" y="1929"/>
                  </a:cubicBezTo>
                  <a:cubicBezTo>
                    <a:pt x="26166" y="1653"/>
                    <a:pt x="26166" y="1235"/>
                    <a:pt x="26034" y="959"/>
                  </a:cubicBezTo>
                  <a:cubicBezTo>
                    <a:pt x="25891" y="552"/>
                    <a:pt x="25615" y="133"/>
                    <a:pt x="25064" y="133"/>
                  </a:cubicBezTo>
                  <a:lnTo>
                    <a:pt x="23830" y="133"/>
                  </a:lnTo>
                  <a:cubicBezTo>
                    <a:pt x="19148" y="133"/>
                    <a:pt x="14466" y="1"/>
                    <a:pt x="99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368950" y="2736300"/>
              <a:ext cx="784975" cy="2299825"/>
            </a:xfrm>
            <a:custGeom>
              <a:rect b="b" l="l" r="r" t="t"/>
              <a:pathLst>
                <a:path extrusionOk="0" h="91993" w="31399">
                  <a:moveTo>
                    <a:pt x="6886" y="0"/>
                  </a:moveTo>
                  <a:cubicBezTo>
                    <a:pt x="6886" y="0"/>
                    <a:pt x="6754" y="0"/>
                    <a:pt x="6610" y="132"/>
                  </a:cubicBezTo>
                  <a:lnTo>
                    <a:pt x="6610" y="826"/>
                  </a:lnTo>
                  <a:cubicBezTo>
                    <a:pt x="6610" y="2203"/>
                    <a:pt x="6754" y="3581"/>
                    <a:pt x="6754" y="5090"/>
                  </a:cubicBezTo>
                  <a:lnTo>
                    <a:pt x="6754" y="29603"/>
                  </a:lnTo>
                  <a:lnTo>
                    <a:pt x="6754" y="36488"/>
                  </a:lnTo>
                  <a:cubicBezTo>
                    <a:pt x="6754" y="37315"/>
                    <a:pt x="6610" y="38141"/>
                    <a:pt x="6610" y="38967"/>
                  </a:cubicBezTo>
                  <a:cubicBezTo>
                    <a:pt x="6610" y="39386"/>
                    <a:pt x="6478" y="39794"/>
                    <a:pt x="6203" y="40069"/>
                  </a:cubicBezTo>
                  <a:cubicBezTo>
                    <a:pt x="5998" y="39934"/>
                    <a:pt x="5761" y="39899"/>
                    <a:pt x="5507" y="39899"/>
                  </a:cubicBezTo>
                  <a:cubicBezTo>
                    <a:pt x="5244" y="39899"/>
                    <a:pt x="4963" y="39937"/>
                    <a:pt x="4682" y="39937"/>
                  </a:cubicBezTo>
                  <a:lnTo>
                    <a:pt x="1653" y="39937"/>
                  </a:lnTo>
                  <a:cubicBezTo>
                    <a:pt x="1540" y="39964"/>
                    <a:pt x="1427" y="39974"/>
                    <a:pt x="1315" y="39974"/>
                  </a:cubicBezTo>
                  <a:cubicBezTo>
                    <a:pt x="996" y="39974"/>
                    <a:pt x="678" y="39894"/>
                    <a:pt x="360" y="39894"/>
                  </a:cubicBezTo>
                  <a:cubicBezTo>
                    <a:pt x="240" y="39894"/>
                    <a:pt x="120" y="39906"/>
                    <a:pt x="0" y="39937"/>
                  </a:cubicBezTo>
                  <a:lnTo>
                    <a:pt x="0" y="40763"/>
                  </a:lnTo>
                  <a:cubicBezTo>
                    <a:pt x="0" y="42272"/>
                    <a:pt x="143" y="43649"/>
                    <a:pt x="143" y="45027"/>
                  </a:cubicBezTo>
                  <a:lnTo>
                    <a:pt x="143" y="73263"/>
                  </a:lnTo>
                  <a:cubicBezTo>
                    <a:pt x="143" y="79179"/>
                    <a:pt x="0" y="85107"/>
                    <a:pt x="143" y="91023"/>
                  </a:cubicBezTo>
                  <a:cubicBezTo>
                    <a:pt x="276" y="91298"/>
                    <a:pt x="143" y="91717"/>
                    <a:pt x="419" y="91992"/>
                  </a:cubicBezTo>
                  <a:lnTo>
                    <a:pt x="970" y="91992"/>
                  </a:lnTo>
                  <a:cubicBezTo>
                    <a:pt x="8538" y="91849"/>
                    <a:pt x="15975" y="91849"/>
                    <a:pt x="23411" y="91849"/>
                  </a:cubicBezTo>
                  <a:lnTo>
                    <a:pt x="30716" y="91849"/>
                  </a:lnTo>
                  <a:cubicBezTo>
                    <a:pt x="30783" y="91849"/>
                    <a:pt x="30888" y="91886"/>
                    <a:pt x="31011" y="91886"/>
                  </a:cubicBezTo>
                  <a:cubicBezTo>
                    <a:pt x="31129" y="91886"/>
                    <a:pt x="31264" y="91852"/>
                    <a:pt x="31399" y="91717"/>
                  </a:cubicBezTo>
                  <a:lnTo>
                    <a:pt x="31399" y="90196"/>
                  </a:lnTo>
                  <a:lnTo>
                    <a:pt x="31399" y="80281"/>
                  </a:lnTo>
                  <a:lnTo>
                    <a:pt x="31399" y="18586"/>
                  </a:lnTo>
                  <a:lnTo>
                    <a:pt x="31399" y="12394"/>
                  </a:lnTo>
                  <a:cubicBezTo>
                    <a:pt x="31399" y="12119"/>
                    <a:pt x="31399" y="11843"/>
                    <a:pt x="31267" y="11568"/>
                  </a:cubicBezTo>
                  <a:lnTo>
                    <a:pt x="25339" y="11568"/>
                  </a:lnTo>
                  <a:cubicBezTo>
                    <a:pt x="24513" y="11292"/>
                    <a:pt x="23962" y="10874"/>
                    <a:pt x="24105" y="10048"/>
                  </a:cubicBezTo>
                  <a:cubicBezTo>
                    <a:pt x="24105" y="9772"/>
                    <a:pt x="23962" y="9640"/>
                    <a:pt x="23962" y="9364"/>
                  </a:cubicBezTo>
                  <a:cubicBezTo>
                    <a:pt x="24105" y="6467"/>
                    <a:pt x="24105" y="3713"/>
                    <a:pt x="24105" y="826"/>
                  </a:cubicBezTo>
                  <a:lnTo>
                    <a:pt x="24105" y="132"/>
                  </a:lnTo>
                  <a:cubicBezTo>
                    <a:pt x="23962" y="0"/>
                    <a:pt x="23830" y="0"/>
                    <a:pt x="238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575500" y="2832675"/>
              <a:ext cx="354775" cy="27575"/>
            </a:xfrm>
            <a:custGeom>
              <a:rect b="b" l="l" r="r" t="t"/>
              <a:pathLst>
                <a:path extrusionOk="0" h="1103" w="14191">
                  <a:moveTo>
                    <a:pt x="2755" y="1"/>
                  </a:moveTo>
                  <a:cubicBezTo>
                    <a:pt x="2072" y="1"/>
                    <a:pt x="1521" y="133"/>
                    <a:pt x="827" y="133"/>
                  </a:cubicBezTo>
                  <a:cubicBezTo>
                    <a:pt x="695" y="133"/>
                    <a:pt x="420" y="133"/>
                    <a:pt x="276" y="276"/>
                  </a:cubicBezTo>
                  <a:cubicBezTo>
                    <a:pt x="144" y="276"/>
                    <a:pt x="1" y="409"/>
                    <a:pt x="1" y="552"/>
                  </a:cubicBezTo>
                  <a:cubicBezTo>
                    <a:pt x="1" y="684"/>
                    <a:pt x="144" y="959"/>
                    <a:pt x="276" y="959"/>
                  </a:cubicBezTo>
                  <a:cubicBezTo>
                    <a:pt x="827" y="959"/>
                    <a:pt x="1246" y="1103"/>
                    <a:pt x="1797" y="1103"/>
                  </a:cubicBezTo>
                  <a:lnTo>
                    <a:pt x="13221" y="1103"/>
                  </a:lnTo>
                  <a:cubicBezTo>
                    <a:pt x="13497" y="1103"/>
                    <a:pt x="13772" y="1103"/>
                    <a:pt x="13915" y="959"/>
                  </a:cubicBezTo>
                  <a:cubicBezTo>
                    <a:pt x="14048" y="827"/>
                    <a:pt x="14191" y="684"/>
                    <a:pt x="14191" y="552"/>
                  </a:cubicBezTo>
                  <a:cubicBezTo>
                    <a:pt x="14191" y="409"/>
                    <a:pt x="14048" y="276"/>
                    <a:pt x="13915" y="133"/>
                  </a:cubicBezTo>
                  <a:cubicBezTo>
                    <a:pt x="13640" y="133"/>
                    <a:pt x="13365" y="133"/>
                    <a:pt x="130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45"/>
            <p:cNvSpPr/>
            <p:nvPr/>
          </p:nvSpPr>
          <p:spPr>
            <a:xfrm>
              <a:off x="575500" y="2935975"/>
              <a:ext cx="354775" cy="27575"/>
            </a:xfrm>
            <a:custGeom>
              <a:rect b="b" l="l" r="r" t="t"/>
              <a:pathLst>
                <a:path extrusionOk="0" h="1103" w="14191">
                  <a:moveTo>
                    <a:pt x="2755" y="0"/>
                  </a:moveTo>
                  <a:cubicBezTo>
                    <a:pt x="2072" y="0"/>
                    <a:pt x="1521" y="133"/>
                    <a:pt x="827" y="133"/>
                  </a:cubicBezTo>
                  <a:cubicBezTo>
                    <a:pt x="695" y="133"/>
                    <a:pt x="420" y="133"/>
                    <a:pt x="276" y="276"/>
                  </a:cubicBezTo>
                  <a:cubicBezTo>
                    <a:pt x="144" y="276"/>
                    <a:pt x="1" y="551"/>
                    <a:pt x="1" y="683"/>
                  </a:cubicBezTo>
                  <a:cubicBezTo>
                    <a:pt x="1" y="683"/>
                    <a:pt x="144" y="959"/>
                    <a:pt x="276" y="959"/>
                  </a:cubicBezTo>
                  <a:cubicBezTo>
                    <a:pt x="827" y="1102"/>
                    <a:pt x="1246" y="1102"/>
                    <a:pt x="1797" y="1102"/>
                  </a:cubicBezTo>
                  <a:lnTo>
                    <a:pt x="13221" y="1102"/>
                  </a:lnTo>
                  <a:cubicBezTo>
                    <a:pt x="13497" y="1102"/>
                    <a:pt x="13772" y="1102"/>
                    <a:pt x="13915" y="959"/>
                  </a:cubicBezTo>
                  <a:cubicBezTo>
                    <a:pt x="14048" y="959"/>
                    <a:pt x="14191" y="683"/>
                    <a:pt x="14191" y="551"/>
                  </a:cubicBezTo>
                  <a:cubicBezTo>
                    <a:pt x="14191" y="408"/>
                    <a:pt x="14048" y="276"/>
                    <a:pt x="13915" y="276"/>
                  </a:cubicBezTo>
                  <a:cubicBezTo>
                    <a:pt x="13640" y="133"/>
                    <a:pt x="13365" y="133"/>
                    <a:pt x="13089" y="133"/>
                  </a:cubicBezTo>
                  <a:cubicBezTo>
                    <a:pt x="11161" y="133"/>
                    <a:pt x="9233" y="0"/>
                    <a:pt x="7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45"/>
            <p:cNvSpPr/>
            <p:nvPr/>
          </p:nvSpPr>
          <p:spPr>
            <a:xfrm>
              <a:off x="575500" y="3039250"/>
              <a:ext cx="354775" cy="30875"/>
            </a:xfrm>
            <a:custGeom>
              <a:rect b="b" l="l" r="r" t="t"/>
              <a:pathLst>
                <a:path extrusionOk="0" h="1235" w="14191">
                  <a:moveTo>
                    <a:pt x="7305" y="1"/>
                  </a:moveTo>
                  <a:lnTo>
                    <a:pt x="7305" y="133"/>
                  </a:lnTo>
                  <a:lnTo>
                    <a:pt x="827" y="133"/>
                  </a:lnTo>
                  <a:cubicBezTo>
                    <a:pt x="695" y="276"/>
                    <a:pt x="420" y="276"/>
                    <a:pt x="276" y="276"/>
                  </a:cubicBezTo>
                  <a:cubicBezTo>
                    <a:pt x="144" y="408"/>
                    <a:pt x="1" y="552"/>
                    <a:pt x="1" y="684"/>
                  </a:cubicBezTo>
                  <a:cubicBezTo>
                    <a:pt x="1" y="827"/>
                    <a:pt x="144" y="959"/>
                    <a:pt x="276" y="959"/>
                  </a:cubicBezTo>
                  <a:cubicBezTo>
                    <a:pt x="827" y="1102"/>
                    <a:pt x="1246" y="1235"/>
                    <a:pt x="1797" y="1235"/>
                  </a:cubicBezTo>
                  <a:lnTo>
                    <a:pt x="13221" y="1235"/>
                  </a:lnTo>
                  <a:cubicBezTo>
                    <a:pt x="13497" y="1235"/>
                    <a:pt x="13772" y="1102"/>
                    <a:pt x="13915" y="1102"/>
                  </a:cubicBezTo>
                  <a:cubicBezTo>
                    <a:pt x="14048" y="959"/>
                    <a:pt x="14191" y="827"/>
                    <a:pt x="14191" y="684"/>
                  </a:cubicBezTo>
                  <a:cubicBezTo>
                    <a:pt x="14191" y="552"/>
                    <a:pt x="14048" y="276"/>
                    <a:pt x="13915" y="276"/>
                  </a:cubicBezTo>
                  <a:cubicBezTo>
                    <a:pt x="13640" y="133"/>
                    <a:pt x="13365" y="133"/>
                    <a:pt x="13089" y="133"/>
                  </a:cubicBezTo>
                  <a:cubicBezTo>
                    <a:pt x="11161" y="133"/>
                    <a:pt x="9233" y="133"/>
                    <a:pt x="73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575500" y="3145850"/>
              <a:ext cx="354775" cy="27575"/>
            </a:xfrm>
            <a:custGeom>
              <a:rect b="b" l="l" r="r" t="t"/>
              <a:pathLst>
                <a:path extrusionOk="0" h="1103" w="14191">
                  <a:moveTo>
                    <a:pt x="2755" y="0"/>
                  </a:moveTo>
                  <a:cubicBezTo>
                    <a:pt x="2072" y="0"/>
                    <a:pt x="1521" y="0"/>
                    <a:pt x="827" y="144"/>
                  </a:cubicBezTo>
                  <a:cubicBezTo>
                    <a:pt x="695" y="144"/>
                    <a:pt x="420" y="144"/>
                    <a:pt x="276" y="276"/>
                  </a:cubicBezTo>
                  <a:cubicBezTo>
                    <a:pt x="144" y="276"/>
                    <a:pt x="1" y="419"/>
                    <a:pt x="1" y="551"/>
                  </a:cubicBezTo>
                  <a:cubicBezTo>
                    <a:pt x="1" y="694"/>
                    <a:pt x="144" y="827"/>
                    <a:pt x="276" y="970"/>
                  </a:cubicBezTo>
                  <a:cubicBezTo>
                    <a:pt x="827" y="970"/>
                    <a:pt x="1246" y="1102"/>
                    <a:pt x="1797" y="1102"/>
                  </a:cubicBezTo>
                  <a:lnTo>
                    <a:pt x="13221" y="1102"/>
                  </a:lnTo>
                  <a:cubicBezTo>
                    <a:pt x="13497" y="1102"/>
                    <a:pt x="13772" y="1102"/>
                    <a:pt x="13915" y="970"/>
                  </a:cubicBezTo>
                  <a:cubicBezTo>
                    <a:pt x="14048" y="827"/>
                    <a:pt x="14191" y="694"/>
                    <a:pt x="14191" y="551"/>
                  </a:cubicBezTo>
                  <a:cubicBezTo>
                    <a:pt x="14191" y="419"/>
                    <a:pt x="14048" y="276"/>
                    <a:pt x="13915" y="144"/>
                  </a:cubicBezTo>
                  <a:cubicBezTo>
                    <a:pt x="13640" y="144"/>
                    <a:pt x="13365" y="0"/>
                    <a:pt x="13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575500" y="3249125"/>
              <a:ext cx="354775" cy="27575"/>
            </a:xfrm>
            <a:custGeom>
              <a:rect b="b" l="l" r="r" t="t"/>
              <a:pathLst>
                <a:path extrusionOk="0" h="1103" w="14191">
                  <a:moveTo>
                    <a:pt x="2755" y="1"/>
                  </a:moveTo>
                  <a:cubicBezTo>
                    <a:pt x="2072" y="1"/>
                    <a:pt x="1521" y="144"/>
                    <a:pt x="827" y="144"/>
                  </a:cubicBezTo>
                  <a:cubicBezTo>
                    <a:pt x="695" y="144"/>
                    <a:pt x="420" y="144"/>
                    <a:pt x="276" y="276"/>
                  </a:cubicBezTo>
                  <a:cubicBezTo>
                    <a:pt x="144" y="276"/>
                    <a:pt x="1" y="552"/>
                    <a:pt x="1" y="695"/>
                  </a:cubicBezTo>
                  <a:cubicBezTo>
                    <a:pt x="1" y="695"/>
                    <a:pt x="144" y="970"/>
                    <a:pt x="276" y="970"/>
                  </a:cubicBezTo>
                  <a:cubicBezTo>
                    <a:pt x="827" y="1102"/>
                    <a:pt x="1246" y="1102"/>
                    <a:pt x="1797" y="1102"/>
                  </a:cubicBezTo>
                  <a:lnTo>
                    <a:pt x="13221" y="1102"/>
                  </a:lnTo>
                  <a:cubicBezTo>
                    <a:pt x="13497" y="1102"/>
                    <a:pt x="13772" y="1102"/>
                    <a:pt x="13915" y="970"/>
                  </a:cubicBezTo>
                  <a:cubicBezTo>
                    <a:pt x="14048" y="970"/>
                    <a:pt x="14191" y="695"/>
                    <a:pt x="14191" y="552"/>
                  </a:cubicBezTo>
                  <a:cubicBezTo>
                    <a:pt x="14191" y="419"/>
                    <a:pt x="14048" y="276"/>
                    <a:pt x="13915" y="276"/>
                  </a:cubicBezTo>
                  <a:cubicBezTo>
                    <a:pt x="13640" y="144"/>
                    <a:pt x="13365" y="144"/>
                    <a:pt x="13089" y="144"/>
                  </a:cubicBezTo>
                  <a:cubicBezTo>
                    <a:pt x="11161" y="1"/>
                    <a:pt x="9233" y="1"/>
                    <a:pt x="73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575500" y="3352425"/>
              <a:ext cx="354775" cy="31150"/>
            </a:xfrm>
            <a:custGeom>
              <a:rect b="b" l="l" r="r" t="t"/>
              <a:pathLst>
                <a:path extrusionOk="0" h="1246" w="14191">
                  <a:moveTo>
                    <a:pt x="7305" y="0"/>
                  </a:moveTo>
                  <a:lnTo>
                    <a:pt x="7305" y="143"/>
                  </a:lnTo>
                  <a:lnTo>
                    <a:pt x="827" y="143"/>
                  </a:lnTo>
                  <a:cubicBezTo>
                    <a:pt x="695" y="276"/>
                    <a:pt x="420" y="276"/>
                    <a:pt x="276" y="276"/>
                  </a:cubicBezTo>
                  <a:cubicBezTo>
                    <a:pt x="144" y="419"/>
                    <a:pt x="1" y="551"/>
                    <a:pt x="1" y="694"/>
                  </a:cubicBezTo>
                  <a:cubicBezTo>
                    <a:pt x="1" y="826"/>
                    <a:pt x="144" y="970"/>
                    <a:pt x="276" y="970"/>
                  </a:cubicBezTo>
                  <a:cubicBezTo>
                    <a:pt x="827" y="1102"/>
                    <a:pt x="1246" y="1245"/>
                    <a:pt x="1797" y="1245"/>
                  </a:cubicBezTo>
                  <a:lnTo>
                    <a:pt x="13221" y="1245"/>
                  </a:lnTo>
                  <a:cubicBezTo>
                    <a:pt x="13497" y="1245"/>
                    <a:pt x="13772" y="1102"/>
                    <a:pt x="13915" y="970"/>
                  </a:cubicBezTo>
                  <a:cubicBezTo>
                    <a:pt x="14048" y="970"/>
                    <a:pt x="14191" y="826"/>
                    <a:pt x="14191" y="694"/>
                  </a:cubicBezTo>
                  <a:cubicBezTo>
                    <a:pt x="14191" y="551"/>
                    <a:pt x="14048" y="276"/>
                    <a:pt x="13915" y="276"/>
                  </a:cubicBezTo>
                  <a:cubicBezTo>
                    <a:pt x="13640" y="143"/>
                    <a:pt x="13365" y="143"/>
                    <a:pt x="13089" y="143"/>
                  </a:cubicBezTo>
                  <a:cubicBezTo>
                    <a:pt x="11161" y="143"/>
                    <a:pt x="9233" y="143"/>
                    <a:pt x="7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575500" y="3459275"/>
              <a:ext cx="354775" cy="27575"/>
            </a:xfrm>
            <a:custGeom>
              <a:rect b="b" l="l" r="r" t="t"/>
              <a:pathLst>
                <a:path extrusionOk="0" h="1103" w="14191">
                  <a:moveTo>
                    <a:pt x="2755" y="1"/>
                  </a:moveTo>
                  <a:cubicBezTo>
                    <a:pt x="2072" y="1"/>
                    <a:pt x="1521" y="1"/>
                    <a:pt x="827" y="133"/>
                  </a:cubicBezTo>
                  <a:cubicBezTo>
                    <a:pt x="695" y="133"/>
                    <a:pt x="420" y="133"/>
                    <a:pt x="276" y="276"/>
                  </a:cubicBezTo>
                  <a:cubicBezTo>
                    <a:pt x="144" y="276"/>
                    <a:pt x="1" y="408"/>
                    <a:pt x="1" y="552"/>
                  </a:cubicBezTo>
                  <a:cubicBezTo>
                    <a:pt x="1" y="684"/>
                    <a:pt x="144" y="827"/>
                    <a:pt x="276" y="959"/>
                  </a:cubicBezTo>
                  <a:cubicBezTo>
                    <a:pt x="827" y="959"/>
                    <a:pt x="1246" y="1102"/>
                    <a:pt x="1797" y="1102"/>
                  </a:cubicBezTo>
                  <a:lnTo>
                    <a:pt x="13221" y="1102"/>
                  </a:lnTo>
                  <a:cubicBezTo>
                    <a:pt x="13497" y="1102"/>
                    <a:pt x="13772" y="1102"/>
                    <a:pt x="13915" y="959"/>
                  </a:cubicBezTo>
                  <a:cubicBezTo>
                    <a:pt x="14048" y="827"/>
                    <a:pt x="14191" y="684"/>
                    <a:pt x="14191" y="552"/>
                  </a:cubicBezTo>
                  <a:cubicBezTo>
                    <a:pt x="14191" y="408"/>
                    <a:pt x="14048" y="276"/>
                    <a:pt x="13915" y="133"/>
                  </a:cubicBezTo>
                  <a:cubicBezTo>
                    <a:pt x="13640" y="133"/>
                    <a:pt x="13365" y="1"/>
                    <a:pt x="130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575500" y="3562575"/>
              <a:ext cx="354775" cy="27550"/>
            </a:xfrm>
            <a:custGeom>
              <a:rect b="b" l="l" r="r" t="t"/>
              <a:pathLst>
                <a:path extrusionOk="0" h="1102" w="14191">
                  <a:moveTo>
                    <a:pt x="2755" y="0"/>
                  </a:moveTo>
                  <a:cubicBezTo>
                    <a:pt x="2072" y="0"/>
                    <a:pt x="1521" y="132"/>
                    <a:pt x="827" y="132"/>
                  </a:cubicBezTo>
                  <a:cubicBezTo>
                    <a:pt x="695" y="132"/>
                    <a:pt x="420" y="132"/>
                    <a:pt x="276" y="276"/>
                  </a:cubicBezTo>
                  <a:cubicBezTo>
                    <a:pt x="144" y="276"/>
                    <a:pt x="1" y="551"/>
                    <a:pt x="1" y="551"/>
                  </a:cubicBezTo>
                  <a:cubicBezTo>
                    <a:pt x="1" y="683"/>
                    <a:pt x="144" y="959"/>
                    <a:pt x="276" y="959"/>
                  </a:cubicBezTo>
                  <a:cubicBezTo>
                    <a:pt x="827" y="1102"/>
                    <a:pt x="1246" y="1102"/>
                    <a:pt x="1797" y="1102"/>
                  </a:cubicBezTo>
                  <a:lnTo>
                    <a:pt x="13221" y="1102"/>
                  </a:lnTo>
                  <a:cubicBezTo>
                    <a:pt x="13497" y="1102"/>
                    <a:pt x="13772" y="1102"/>
                    <a:pt x="13915" y="959"/>
                  </a:cubicBezTo>
                  <a:cubicBezTo>
                    <a:pt x="14048" y="959"/>
                    <a:pt x="14191" y="683"/>
                    <a:pt x="14191" y="551"/>
                  </a:cubicBezTo>
                  <a:cubicBezTo>
                    <a:pt x="14191" y="408"/>
                    <a:pt x="14048" y="276"/>
                    <a:pt x="13915" y="276"/>
                  </a:cubicBezTo>
                  <a:cubicBezTo>
                    <a:pt x="13640" y="132"/>
                    <a:pt x="13365" y="132"/>
                    <a:pt x="13089" y="132"/>
                  </a:cubicBezTo>
                  <a:cubicBezTo>
                    <a:pt x="11161" y="0"/>
                    <a:pt x="9233" y="0"/>
                    <a:pt x="7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575500" y="3665850"/>
              <a:ext cx="354775" cy="30875"/>
            </a:xfrm>
            <a:custGeom>
              <a:rect b="b" l="l" r="r" t="t"/>
              <a:pathLst>
                <a:path extrusionOk="0" h="1235" w="14191">
                  <a:moveTo>
                    <a:pt x="7305" y="0"/>
                  </a:moveTo>
                  <a:lnTo>
                    <a:pt x="7305" y="133"/>
                  </a:lnTo>
                  <a:lnTo>
                    <a:pt x="827" y="133"/>
                  </a:lnTo>
                  <a:cubicBezTo>
                    <a:pt x="695" y="276"/>
                    <a:pt x="420" y="276"/>
                    <a:pt x="276" y="276"/>
                  </a:cubicBezTo>
                  <a:cubicBezTo>
                    <a:pt x="144" y="408"/>
                    <a:pt x="1" y="551"/>
                    <a:pt x="1" y="684"/>
                  </a:cubicBezTo>
                  <a:cubicBezTo>
                    <a:pt x="1" y="827"/>
                    <a:pt x="144" y="959"/>
                    <a:pt x="276" y="959"/>
                  </a:cubicBezTo>
                  <a:cubicBezTo>
                    <a:pt x="827" y="1102"/>
                    <a:pt x="1246" y="1234"/>
                    <a:pt x="1797" y="1234"/>
                  </a:cubicBezTo>
                  <a:lnTo>
                    <a:pt x="13221" y="1234"/>
                  </a:lnTo>
                  <a:cubicBezTo>
                    <a:pt x="13497" y="1234"/>
                    <a:pt x="13772" y="1102"/>
                    <a:pt x="13915" y="959"/>
                  </a:cubicBezTo>
                  <a:cubicBezTo>
                    <a:pt x="14048" y="959"/>
                    <a:pt x="14191" y="827"/>
                    <a:pt x="14191" y="684"/>
                  </a:cubicBezTo>
                  <a:cubicBezTo>
                    <a:pt x="14191" y="551"/>
                    <a:pt x="14048" y="276"/>
                    <a:pt x="13915" y="276"/>
                  </a:cubicBezTo>
                  <a:cubicBezTo>
                    <a:pt x="13640" y="133"/>
                    <a:pt x="13365" y="133"/>
                    <a:pt x="13089" y="133"/>
                  </a:cubicBezTo>
                  <a:cubicBezTo>
                    <a:pt x="11161" y="133"/>
                    <a:pt x="9233" y="133"/>
                    <a:pt x="7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575500" y="3772450"/>
              <a:ext cx="354775" cy="27550"/>
            </a:xfrm>
            <a:custGeom>
              <a:rect b="b" l="l" r="r" t="t"/>
              <a:pathLst>
                <a:path extrusionOk="0" h="1102" w="14191">
                  <a:moveTo>
                    <a:pt x="2755" y="0"/>
                  </a:moveTo>
                  <a:cubicBezTo>
                    <a:pt x="2072" y="0"/>
                    <a:pt x="1521" y="0"/>
                    <a:pt x="827" y="143"/>
                  </a:cubicBezTo>
                  <a:cubicBezTo>
                    <a:pt x="695" y="143"/>
                    <a:pt x="420" y="143"/>
                    <a:pt x="276" y="275"/>
                  </a:cubicBezTo>
                  <a:cubicBezTo>
                    <a:pt x="144" y="275"/>
                    <a:pt x="1" y="419"/>
                    <a:pt x="1" y="551"/>
                  </a:cubicBezTo>
                  <a:cubicBezTo>
                    <a:pt x="1" y="694"/>
                    <a:pt x="144" y="826"/>
                    <a:pt x="276" y="970"/>
                  </a:cubicBezTo>
                  <a:cubicBezTo>
                    <a:pt x="827" y="970"/>
                    <a:pt x="1246" y="1102"/>
                    <a:pt x="1797" y="1102"/>
                  </a:cubicBezTo>
                  <a:lnTo>
                    <a:pt x="13221" y="1102"/>
                  </a:lnTo>
                  <a:cubicBezTo>
                    <a:pt x="13497" y="1102"/>
                    <a:pt x="13772" y="970"/>
                    <a:pt x="13915" y="970"/>
                  </a:cubicBezTo>
                  <a:cubicBezTo>
                    <a:pt x="14048" y="826"/>
                    <a:pt x="14191" y="694"/>
                    <a:pt x="14191" y="551"/>
                  </a:cubicBezTo>
                  <a:cubicBezTo>
                    <a:pt x="14191" y="419"/>
                    <a:pt x="14048" y="275"/>
                    <a:pt x="13915" y="143"/>
                  </a:cubicBezTo>
                  <a:cubicBezTo>
                    <a:pt x="13640" y="143"/>
                    <a:pt x="13365" y="0"/>
                    <a:pt x="13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575500" y="3875725"/>
              <a:ext cx="354775" cy="27575"/>
            </a:xfrm>
            <a:custGeom>
              <a:rect b="b" l="l" r="r" t="t"/>
              <a:pathLst>
                <a:path extrusionOk="0" h="1103" w="14191">
                  <a:moveTo>
                    <a:pt x="2755" y="0"/>
                  </a:moveTo>
                  <a:cubicBezTo>
                    <a:pt x="2072" y="0"/>
                    <a:pt x="1521" y="144"/>
                    <a:pt x="827" y="144"/>
                  </a:cubicBezTo>
                  <a:cubicBezTo>
                    <a:pt x="695" y="144"/>
                    <a:pt x="420" y="144"/>
                    <a:pt x="276" y="276"/>
                  </a:cubicBezTo>
                  <a:cubicBezTo>
                    <a:pt x="144" y="276"/>
                    <a:pt x="1" y="551"/>
                    <a:pt x="1" y="551"/>
                  </a:cubicBezTo>
                  <a:cubicBezTo>
                    <a:pt x="1" y="695"/>
                    <a:pt x="144" y="970"/>
                    <a:pt x="276" y="970"/>
                  </a:cubicBezTo>
                  <a:cubicBezTo>
                    <a:pt x="827" y="1102"/>
                    <a:pt x="1246" y="1102"/>
                    <a:pt x="1797" y="1102"/>
                  </a:cubicBezTo>
                  <a:lnTo>
                    <a:pt x="13221" y="1102"/>
                  </a:lnTo>
                  <a:cubicBezTo>
                    <a:pt x="13497" y="1102"/>
                    <a:pt x="13772" y="1102"/>
                    <a:pt x="13915" y="970"/>
                  </a:cubicBezTo>
                  <a:cubicBezTo>
                    <a:pt x="14048" y="970"/>
                    <a:pt x="14191" y="695"/>
                    <a:pt x="14191" y="551"/>
                  </a:cubicBezTo>
                  <a:cubicBezTo>
                    <a:pt x="14191" y="419"/>
                    <a:pt x="14048" y="276"/>
                    <a:pt x="13915" y="276"/>
                  </a:cubicBezTo>
                  <a:cubicBezTo>
                    <a:pt x="13640" y="144"/>
                    <a:pt x="13365" y="144"/>
                    <a:pt x="13089" y="144"/>
                  </a:cubicBezTo>
                  <a:cubicBezTo>
                    <a:pt x="11161" y="0"/>
                    <a:pt x="9233" y="0"/>
                    <a:pt x="7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575500" y="3979000"/>
              <a:ext cx="354775" cy="31150"/>
            </a:xfrm>
            <a:custGeom>
              <a:rect b="b" l="l" r="r" t="t"/>
              <a:pathLst>
                <a:path extrusionOk="0" h="1246" w="14191">
                  <a:moveTo>
                    <a:pt x="7305" y="1"/>
                  </a:moveTo>
                  <a:lnTo>
                    <a:pt x="7305" y="144"/>
                  </a:lnTo>
                  <a:cubicBezTo>
                    <a:pt x="6292" y="144"/>
                    <a:pt x="5283" y="80"/>
                    <a:pt x="4273" y="80"/>
                  </a:cubicBezTo>
                  <a:cubicBezTo>
                    <a:pt x="3768" y="80"/>
                    <a:pt x="3262" y="96"/>
                    <a:pt x="2755" y="144"/>
                  </a:cubicBezTo>
                  <a:lnTo>
                    <a:pt x="827" y="144"/>
                  </a:lnTo>
                  <a:cubicBezTo>
                    <a:pt x="695" y="144"/>
                    <a:pt x="420" y="276"/>
                    <a:pt x="276" y="276"/>
                  </a:cubicBezTo>
                  <a:cubicBezTo>
                    <a:pt x="144" y="419"/>
                    <a:pt x="1" y="552"/>
                    <a:pt x="1" y="695"/>
                  </a:cubicBezTo>
                  <a:cubicBezTo>
                    <a:pt x="1" y="827"/>
                    <a:pt x="144" y="970"/>
                    <a:pt x="276" y="970"/>
                  </a:cubicBezTo>
                  <a:cubicBezTo>
                    <a:pt x="827" y="1103"/>
                    <a:pt x="1246" y="1246"/>
                    <a:pt x="1797" y="1246"/>
                  </a:cubicBezTo>
                  <a:cubicBezTo>
                    <a:pt x="5653" y="1246"/>
                    <a:pt x="9365" y="1246"/>
                    <a:pt x="13221" y="1103"/>
                  </a:cubicBezTo>
                  <a:cubicBezTo>
                    <a:pt x="13497" y="1103"/>
                    <a:pt x="13772" y="1103"/>
                    <a:pt x="13915" y="970"/>
                  </a:cubicBezTo>
                  <a:cubicBezTo>
                    <a:pt x="14048" y="970"/>
                    <a:pt x="14191" y="827"/>
                    <a:pt x="14191" y="695"/>
                  </a:cubicBezTo>
                  <a:cubicBezTo>
                    <a:pt x="14191" y="552"/>
                    <a:pt x="14048" y="276"/>
                    <a:pt x="13915" y="276"/>
                  </a:cubicBezTo>
                  <a:cubicBezTo>
                    <a:pt x="13640" y="144"/>
                    <a:pt x="13365" y="144"/>
                    <a:pt x="13089" y="144"/>
                  </a:cubicBezTo>
                  <a:cubicBezTo>
                    <a:pt x="11161" y="144"/>
                    <a:pt x="9233" y="144"/>
                    <a:pt x="73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575500" y="4085875"/>
              <a:ext cx="354775" cy="27575"/>
            </a:xfrm>
            <a:custGeom>
              <a:rect b="b" l="l" r="r" t="t"/>
              <a:pathLst>
                <a:path extrusionOk="0" h="1103" w="14191">
                  <a:moveTo>
                    <a:pt x="2755" y="0"/>
                  </a:moveTo>
                  <a:cubicBezTo>
                    <a:pt x="2072" y="0"/>
                    <a:pt x="1521" y="0"/>
                    <a:pt x="827" y="133"/>
                  </a:cubicBezTo>
                  <a:lnTo>
                    <a:pt x="276" y="133"/>
                  </a:lnTo>
                  <a:cubicBezTo>
                    <a:pt x="144" y="276"/>
                    <a:pt x="1" y="408"/>
                    <a:pt x="1" y="551"/>
                  </a:cubicBezTo>
                  <a:cubicBezTo>
                    <a:pt x="1" y="683"/>
                    <a:pt x="144" y="827"/>
                    <a:pt x="276" y="959"/>
                  </a:cubicBezTo>
                  <a:cubicBezTo>
                    <a:pt x="827" y="959"/>
                    <a:pt x="1246" y="1102"/>
                    <a:pt x="1797" y="1102"/>
                  </a:cubicBezTo>
                  <a:lnTo>
                    <a:pt x="13221" y="1102"/>
                  </a:lnTo>
                  <a:cubicBezTo>
                    <a:pt x="13497" y="1102"/>
                    <a:pt x="13772" y="959"/>
                    <a:pt x="13915" y="959"/>
                  </a:cubicBezTo>
                  <a:cubicBezTo>
                    <a:pt x="14048" y="827"/>
                    <a:pt x="14191" y="683"/>
                    <a:pt x="14191" y="551"/>
                  </a:cubicBezTo>
                  <a:cubicBezTo>
                    <a:pt x="14191" y="408"/>
                    <a:pt x="14048" y="133"/>
                    <a:pt x="13915" y="133"/>
                  </a:cubicBezTo>
                  <a:cubicBezTo>
                    <a:pt x="13640" y="133"/>
                    <a:pt x="13365" y="0"/>
                    <a:pt x="13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575500" y="4189150"/>
              <a:ext cx="354775" cy="27575"/>
            </a:xfrm>
            <a:custGeom>
              <a:rect b="b" l="l" r="r" t="t"/>
              <a:pathLst>
                <a:path extrusionOk="0" h="1103" w="14191">
                  <a:moveTo>
                    <a:pt x="2755" y="1"/>
                  </a:moveTo>
                  <a:cubicBezTo>
                    <a:pt x="2072" y="1"/>
                    <a:pt x="1521" y="133"/>
                    <a:pt x="827" y="133"/>
                  </a:cubicBezTo>
                  <a:cubicBezTo>
                    <a:pt x="695" y="133"/>
                    <a:pt x="420" y="133"/>
                    <a:pt x="276" y="276"/>
                  </a:cubicBezTo>
                  <a:cubicBezTo>
                    <a:pt x="144" y="276"/>
                    <a:pt x="1" y="552"/>
                    <a:pt x="1" y="552"/>
                  </a:cubicBezTo>
                  <a:cubicBezTo>
                    <a:pt x="1" y="684"/>
                    <a:pt x="144" y="959"/>
                    <a:pt x="276" y="959"/>
                  </a:cubicBezTo>
                  <a:cubicBezTo>
                    <a:pt x="827" y="1103"/>
                    <a:pt x="1246" y="1103"/>
                    <a:pt x="1797" y="1103"/>
                  </a:cubicBezTo>
                  <a:lnTo>
                    <a:pt x="13221" y="1103"/>
                  </a:lnTo>
                  <a:cubicBezTo>
                    <a:pt x="13497" y="1103"/>
                    <a:pt x="13772" y="1103"/>
                    <a:pt x="13915" y="959"/>
                  </a:cubicBezTo>
                  <a:cubicBezTo>
                    <a:pt x="14048" y="959"/>
                    <a:pt x="14191" y="684"/>
                    <a:pt x="14191" y="552"/>
                  </a:cubicBezTo>
                  <a:cubicBezTo>
                    <a:pt x="14191" y="408"/>
                    <a:pt x="14048" y="276"/>
                    <a:pt x="13915" y="133"/>
                  </a:cubicBezTo>
                  <a:lnTo>
                    <a:pt x="13089" y="133"/>
                  </a:lnTo>
                  <a:cubicBezTo>
                    <a:pt x="11161" y="1"/>
                    <a:pt x="9233" y="1"/>
                    <a:pt x="73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575500" y="4292450"/>
              <a:ext cx="354775" cy="30875"/>
            </a:xfrm>
            <a:custGeom>
              <a:rect b="b" l="l" r="r" t="t"/>
              <a:pathLst>
                <a:path extrusionOk="0" h="1235" w="14191">
                  <a:moveTo>
                    <a:pt x="7305" y="0"/>
                  </a:moveTo>
                  <a:lnTo>
                    <a:pt x="7305" y="132"/>
                  </a:lnTo>
                  <a:cubicBezTo>
                    <a:pt x="6292" y="132"/>
                    <a:pt x="5283" y="74"/>
                    <a:pt x="4273" y="74"/>
                  </a:cubicBezTo>
                  <a:cubicBezTo>
                    <a:pt x="3768" y="74"/>
                    <a:pt x="3262" y="88"/>
                    <a:pt x="2755" y="132"/>
                  </a:cubicBezTo>
                  <a:lnTo>
                    <a:pt x="827" y="132"/>
                  </a:lnTo>
                  <a:cubicBezTo>
                    <a:pt x="695" y="132"/>
                    <a:pt x="420" y="276"/>
                    <a:pt x="276" y="276"/>
                  </a:cubicBezTo>
                  <a:cubicBezTo>
                    <a:pt x="144" y="408"/>
                    <a:pt x="1" y="551"/>
                    <a:pt x="1" y="683"/>
                  </a:cubicBezTo>
                  <a:cubicBezTo>
                    <a:pt x="1" y="826"/>
                    <a:pt x="144" y="959"/>
                    <a:pt x="276" y="959"/>
                  </a:cubicBezTo>
                  <a:cubicBezTo>
                    <a:pt x="827" y="1102"/>
                    <a:pt x="1246" y="1234"/>
                    <a:pt x="1797" y="1234"/>
                  </a:cubicBezTo>
                  <a:cubicBezTo>
                    <a:pt x="5653" y="1234"/>
                    <a:pt x="9365" y="1234"/>
                    <a:pt x="13221" y="1102"/>
                  </a:cubicBezTo>
                  <a:cubicBezTo>
                    <a:pt x="13497" y="1102"/>
                    <a:pt x="13772" y="1102"/>
                    <a:pt x="13915" y="959"/>
                  </a:cubicBezTo>
                  <a:cubicBezTo>
                    <a:pt x="14048" y="959"/>
                    <a:pt x="14191" y="826"/>
                    <a:pt x="14191" y="683"/>
                  </a:cubicBezTo>
                  <a:cubicBezTo>
                    <a:pt x="14191" y="551"/>
                    <a:pt x="14048" y="276"/>
                    <a:pt x="13915" y="276"/>
                  </a:cubicBezTo>
                  <a:cubicBezTo>
                    <a:pt x="13640" y="132"/>
                    <a:pt x="13365" y="132"/>
                    <a:pt x="13089" y="132"/>
                  </a:cubicBezTo>
                  <a:cubicBezTo>
                    <a:pt x="11161" y="132"/>
                    <a:pt x="9233" y="132"/>
                    <a:pt x="7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575500" y="4399025"/>
              <a:ext cx="354775" cy="27575"/>
            </a:xfrm>
            <a:custGeom>
              <a:rect b="b" l="l" r="r" t="t"/>
              <a:pathLst>
                <a:path extrusionOk="0" h="1103" w="14191">
                  <a:moveTo>
                    <a:pt x="2755" y="1"/>
                  </a:moveTo>
                  <a:cubicBezTo>
                    <a:pt x="2072" y="1"/>
                    <a:pt x="1521" y="1"/>
                    <a:pt x="827" y="144"/>
                  </a:cubicBezTo>
                  <a:lnTo>
                    <a:pt x="276" y="144"/>
                  </a:lnTo>
                  <a:cubicBezTo>
                    <a:pt x="144" y="276"/>
                    <a:pt x="1" y="419"/>
                    <a:pt x="1" y="552"/>
                  </a:cubicBezTo>
                  <a:cubicBezTo>
                    <a:pt x="1" y="695"/>
                    <a:pt x="144" y="827"/>
                    <a:pt x="276" y="970"/>
                  </a:cubicBezTo>
                  <a:cubicBezTo>
                    <a:pt x="827" y="970"/>
                    <a:pt x="1246" y="1102"/>
                    <a:pt x="1797" y="1102"/>
                  </a:cubicBezTo>
                  <a:lnTo>
                    <a:pt x="13221" y="1102"/>
                  </a:lnTo>
                  <a:cubicBezTo>
                    <a:pt x="13497" y="1102"/>
                    <a:pt x="13772" y="970"/>
                    <a:pt x="13915" y="970"/>
                  </a:cubicBezTo>
                  <a:cubicBezTo>
                    <a:pt x="14048" y="827"/>
                    <a:pt x="14191" y="695"/>
                    <a:pt x="14191" y="552"/>
                  </a:cubicBezTo>
                  <a:cubicBezTo>
                    <a:pt x="14191" y="419"/>
                    <a:pt x="14048" y="144"/>
                    <a:pt x="13915" y="144"/>
                  </a:cubicBezTo>
                  <a:cubicBezTo>
                    <a:pt x="13640" y="144"/>
                    <a:pt x="13365" y="1"/>
                    <a:pt x="130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575500" y="4502325"/>
              <a:ext cx="354775" cy="27550"/>
            </a:xfrm>
            <a:custGeom>
              <a:rect b="b" l="l" r="r" t="t"/>
              <a:pathLst>
                <a:path extrusionOk="0" h="1102" w="14191">
                  <a:moveTo>
                    <a:pt x="2755" y="0"/>
                  </a:moveTo>
                  <a:cubicBezTo>
                    <a:pt x="2072" y="0"/>
                    <a:pt x="1521" y="143"/>
                    <a:pt x="827" y="143"/>
                  </a:cubicBezTo>
                  <a:cubicBezTo>
                    <a:pt x="695" y="143"/>
                    <a:pt x="420" y="143"/>
                    <a:pt x="276" y="276"/>
                  </a:cubicBezTo>
                  <a:cubicBezTo>
                    <a:pt x="144" y="276"/>
                    <a:pt x="1" y="551"/>
                    <a:pt x="1" y="551"/>
                  </a:cubicBezTo>
                  <a:cubicBezTo>
                    <a:pt x="1" y="694"/>
                    <a:pt x="144" y="970"/>
                    <a:pt x="276" y="970"/>
                  </a:cubicBezTo>
                  <a:cubicBezTo>
                    <a:pt x="827" y="1102"/>
                    <a:pt x="1246" y="1102"/>
                    <a:pt x="1797" y="1102"/>
                  </a:cubicBezTo>
                  <a:lnTo>
                    <a:pt x="13221" y="1102"/>
                  </a:lnTo>
                  <a:cubicBezTo>
                    <a:pt x="13497" y="1102"/>
                    <a:pt x="13772" y="1102"/>
                    <a:pt x="13915" y="970"/>
                  </a:cubicBezTo>
                  <a:cubicBezTo>
                    <a:pt x="14048" y="970"/>
                    <a:pt x="14191" y="694"/>
                    <a:pt x="14191" y="551"/>
                  </a:cubicBezTo>
                  <a:cubicBezTo>
                    <a:pt x="14191" y="419"/>
                    <a:pt x="14048" y="276"/>
                    <a:pt x="13915" y="143"/>
                  </a:cubicBezTo>
                  <a:lnTo>
                    <a:pt x="13089" y="143"/>
                  </a:lnTo>
                  <a:cubicBezTo>
                    <a:pt x="11161" y="0"/>
                    <a:pt x="9233" y="0"/>
                    <a:pt x="7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575500" y="4605600"/>
              <a:ext cx="354775" cy="31150"/>
            </a:xfrm>
            <a:custGeom>
              <a:rect b="b" l="l" r="r" t="t"/>
              <a:pathLst>
                <a:path extrusionOk="0" h="1246" w="14191">
                  <a:moveTo>
                    <a:pt x="7305" y="1"/>
                  </a:moveTo>
                  <a:cubicBezTo>
                    <a:pt x="5785" y="1"/>
                    <a:pt x="4276" y="1"/>
                    <a:pt x="2755" y="144"/>
                  </a:cubicBezTo>
                  <a:lnTo>
                    <a:pt x="827" y="144"/>
                  </a:lnTo>
                  <a:cubicBezTo>
                    <a:pt x="695" y="144"/>
                    <a:pt x="420" y="144"/>
                    <a:pt x="276" y="276"/>
                  </a:cubicBezTo>
                  <a:cubicBezTo>
                    <a:pt x="144" y="419"/>
                    <a:pt x="1" y="551"/>
                    <a:pt x="1" y="695"/>
                  </a:cubicBezTo>
                  <a:cubicBezTo>
                    <a:pt x="1" y="827"/>
                    <a:pt x="144" y="970"/>
                    <a:pt x="276" y="970"/>
                  </a:cubicBezTo>
                  <a:cubicBezTo>
                    <a:pt x="827" y="1102"/>
                    <a:pt x="1246" y="1245"/>
                    <a:pt x="1797" y="1245"/>
                  </a:cubicBezTo>
                  <a:cubicBezTo>
                    <a:pt x="5653" y="1245"/>
                    <a:pt x="9365" y="1102"/>
                    <a:pt x="13221" y="1102"/>
                  </a:cubicBezTo>
                  <a:cubicBezTo>
                    <a:pt x="13497" y="1102"/>
                    <a:pt x="13772" y="1102"/>
                    <a:pt x="13915" y="970"/>
                  </a:cubicBezTo>
                  <a:cubicBezTo>
                    <a:pt x="14048" y="970"/>
                    <a:pt x="14191" y="695"/>
                    <a:pt x="14191" y="695"/>
                  </a:cubicBezTo>
                  <a:cubicBezTo>
                    <a:pt x="14191" y="551"/>
                    <a:pt x="14048" y="276"/>
                    <a:pt x="13915" y="276"/>
                  </a:cubicBezTo>
                  <a:cubicBezTo>
                    <a:pt x="13640" y="144"/>
                    <a:pt x="13365" y="144"/>
                    <a:pt x="13089" y="144"/>
                  </a:cubicBezTo>
                  <a:cubicBezTo>
                    <a:pt x="11161" y="144"/>
                    <a:pt x="9233" y="1"/>
                    <a:pt x="73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575500" y="4712475"/>
              <a:ext cx="354775" cy="27550"/>
            </a:xfrm>
            <a:custGeom>
              <a:rect b="b" l="l" r="r" t="t"/>
              <a:pathLst>
                <a:path extrusionOk="0" h="1102" w="14191">
                  <a:moveTo>
                    <a:pt x="2755" y="0"/>
                  </a:moveTo>
                  <a:cubicBezTo>
                    <a:pt x="2072" y="0"/>
                    <a:pt x="1521" y="0"/>
                    <a:pt x="827" y="132"/>
                  </a:cubicBezTo>
                  <a:lnTo>
                    <a:pt x="276" y="132"/>
                  </a:lnTo>
                  <a:cubicBezTo>
                    <a:pt x="144" y="276"/>
                    <a:pt x="1" y="408"/>
                    <a:pt x="1" y="551"/>
                  </a:cubicBezTo>
                  <a:cubicBezTo>
                    <a:pt x="1" y="683"/>
                    <a:pt x="144" y="826"/>
                    <a:pt x="276" y="826"/>
                  </a:cubicBezTo>
                  <a:cubicBezTo>
                    <a:pt x="827" y="959"/>
                    <a:pt x="1246" y="1102"/>
                    <a:pt x="1797" y="1102"/>
                  </a:cubicBezTo>
                  <a:lnTo>
                    <a:pt x="13221" y="1102"/>
                  </a:lnTo>
                  <a:cubicBezTo>
                    <a:pt x="13497" y="1102"/>
                    <a:pt x="13772" y="959"/>
                    <a:pt x="13915" y="959"/>
                  </a:cubicBezTo>
                  <a:cubicBezTo>
                    <a:pt x="14048" y="826"/>
                    <a:pt x="14191" y="683"/>
                    <a:pt x="14191" y="551"/>
                  </a:cubicBezTo>
                  <a:cubicBezTo>
                    <a:pt x="14191" y="408"/>
                    <a:pt x="14048" y="132"/>
                    <a:pt x="13915" y="132"/>
                  </a:cubicBezTo>
                  <a:cubicBezTo>
                    <a:pt x="13640" y="0"/>
                    <a:pt x="13365" y="0"/>
                    <a:pt x="13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575500" y="4815750"/>
              <a:ext cx="354775" cy="27575"/>
            </a:xfrm>
            <a:custGeom>
              <a:rect b="b" l="l" r="r" t="t"/>
              <a:pathLst>
                <a:path extrusionOk="0" h="1103" w="14191">
                  <a:moveTo>
                    <a:pt x="2755" y="1"/>
                  </a:moveTo>
                  <a:cubicBezTo>
                    <a:pt x="2072" y="1"/>
                    <a:pt x="1521" y="133"/>
                    <a:pt x="827" y="133"/>
                  </a:cubicBezTo>
                  <a:cubicBezTo>
                    <a:pt x="695" y="133"/>
                    <a:pt x="420" y="133"/>
                    <a:pt x="276" y="276"/>
                  </a:cubicBezTo>
                  <a:cubicBezTo>
                    <a:pt x="144" y="276"/>
                    <a:pt x="1" y="408"/>
                    <a:pt x="1" y="551"/>
                  </a:cubicBezTo>
                  <a:cubicBezTo>
                    <a:pt x="1" y="684"/>
                    <a:pt x="144" y="959"/>
                    <a:pt x="276" y="959"/>
                  </a:cubicBezTo>
                  <a:cubicBezTo>
                    <a:pt x="827" y="959"/>
                    <a:pt x="1246" y="1102"/>
                    <a:pt x="1797" y="1102"/>
                  </a:cubicBezTo>
                  <a:lnTo>
                    <a:pt x="13221" y="1102"/>
                  </a:lnTo>
                  <a:cubicBezTo>
                    <a:pt x="13497" y="1102"/>
                    <a:pt x="13772" y="1102"/>
                    <a:pt x="13915" y="959"/>
                  </a:cubicBezTo>
                  <a:cubicBezTo>
                    <a:pt x="14048" y="959"/>
                    <a:pt x="14191" y="684"/>
                    <a:pt x="14191" y="551"/>
                  </a:cubicBezTo>
                  <a:cubicBezTo>
                    <a:pt x="14191" y="408"/>
                    <a:pt x="14048" y="276"/>
                    <a:pt x="13915" y="133"/>
                  </a:cubicBezTo>
                  <a:lnTo>
                    <a:pt x="13089" y="133"/>
                  </a:lnTo>
                  <a:cubicBezTo>
                    <a:pt x="11161" y="1"/>
                    <a:pt x="9233" y="1"/>
                    <a:pt x="73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575500" y="4919025"/>
              <a:ext cx="354775" cy="29050"/>
            </a:xfrm>
            <a:custGeom>
              <a:rect b="b" l="l" r="r" t="t"/>
              <a:pathLst>
                <a:path extrusionOk="0" h="1162" w="14191">
                  <a:moveTo>
                    <a:pt x="2755" y="1"/>
                  </a:moveTo>
                  <a:cubicBezTo>
                    <a:pt x="2072" y="133"/>
                    <a:pt x="1521" y="133"/>
                    <a:pt x="827" y="133"/>
                  </a:cubicBezTo>
                  <a:cubicBezTo>
                    <a:pt x="695" y="133"/>
                    <a:pt x="420" y="133"/>
                    <a:pt x="276" y="276"/>
                  </a:cubicBezTo>
                  <a:cubicBezTo>
                    <a:pt x="144" y="276"/>
                    <a:pt x="1" y="552"/>
                    <a:pt x="1" y="684"/>
                  </a:cubicBezTo>
                  <a:cubicBezTo>
                    <a:pt x="1" y="827"/>
                    <a:pt x="144" y="959"/>
                    <a:pt x="276" y="959"/>
                  </a:cubicBezTo>
                  <a:cubicBezTo>
                    <a:pt x="827" y="1103"/>
                    <a:pt x="1246" y="1103"/>
                    <a:pt x="1797" y="1103"/>
                  </a:cubicBezTo>
                  <a:cubicBezTo>
                    <a:pt x="3082" y="1147"/>
                    <a:pt x="4351" y="1161"/>
                    <a:pt x="5616" y="1161"/>
                  </a:cubicBezTo>
                  <a:cubicBezTo>
                    <a:pt x="8144" y="1161"/>
                    <a:pt x="10651" y="1103"/>
                    <a:pt x="13221" y="1103"/>
                  </a:cubicBezTo>
                  <a:cubicBezTo>
                    <a:pt x="13497" y="1103"/>
                    <a:pt x="13772" y="1103"/>
                    <a:pt x="13915" y="959"/>
                  </a:cubicBezTo>
                  <a:cubicBezTo>
                    <a:pt x="14048" y="959"/>
                    <a:pt x="14191" y="684"/>
                    <a:pt x="14191" y="552"/>
                  </a:cubicBezTo>
                  <a:cubicBezTo>
                    <a:pt x="14191" y="552"/>
                    <a:pt x="14048" y="276"/>
                    <a:pt x="13915" y="276"/>
                  </a:cubicBezTo>
                  <a:cubicBezTo>
                    <a:pt x="13640" y="133"/>
                    <a:pt x="13365" y="133"/>
                    <a:pt x="13089" y="133"/>
                  </a:cubicBezTo>
                  <a:cubicBezTo>
                    <a:pt x="11161" y="133"/>
                    <a:pt x="9233" y="1"/>
                    <a:pt x="73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396475" y="3790950"/>
              <a:ext cx="106900" cy="105450"/>
            </a:xfrm>
            <a:custGeom>
              <a:rect b="b" l="l" r="r" t="t"/>
              <a:pathLst>
                <a:path extrusionOk="0" h="4218" w="4276">
                  <a:moveTo>
                    <a:pt x="1754" y="854"/>
                  </a:moveTo>
                  <a:cubicBezTo>
                    <a:pt x="2347" y="854"/>
                    <a:pt x="2898" y="913"/>
                    <a:pt x="3449" y="913"/>
                  </a:cubicBezTo>
                  <a:cubicBezTo>
                    <a:pt x="3581" y="1739"/>
                    <a:pt x="3581" y="2565"/>
                    <a:pt x="3449" y="3391"/>
                  </a:cubicBezTo>
                  <a:lnTo>
                    <a:pt x="970" y="3391"/>
                  </a:lnTo>
                  <a:cubicBezTo>
                    <a:pt x="695" y="2565"/>
                    <a:pt x="827" y="1739"/>
                    <a:pt x="827" y="913"/>
                  </a:cubicBezTo>
                  <a:cubicBezTo>
                    <a:pt x="1150" y="869"/>
                    <a:pt x="1458" y="854"/>
                    <a:pt x="1754" y="854"/>
                  </a:cubicBezTo>
                  <a:close/>
                  <a:moveTo>
                    <a:pt x="2229" y="0"/>
                  </a:moveTo>
                  <a:cubicBezTo>
                    <a:pt x="1578" y="0"/>
                    <a:pt x="927" y="67"/>
                    <a:pt x="276" y="230"/>
                  </a:cubicBezTo>
                  <a:cubicBezTo>
                    <a:pt x="1" y="1331"/>
                    <a:pt x="1" y="3116"/>
                    <a:pt x="276" y="3942"/>
                  </a:cubicBezTo>
                  <a:cubicBezTo>
                    <a:pt x="827" y="4218"/>
                    <a:pt x="1378" y="4218"/>
                    <a:pt x="1929" y="4218"/>
                  </a:cubicBezTo>
                  <a:lnTo>
                    <a:pt x="3581" y="4218"/>
                  </a:lnTo>
                  <a:cubicBezTo>
                    <a:pt x="4132" y="4086"/>
                    <a:pt x="4275" y="3942"/>
                    <a:pt x="4275" y="3391"/>
                  </a:cubicBezTo>
                  <a:lnTo>
                    <a:pt x="4275" y="913"/>
                  </a:lnTo>
                  <a:cubicBezTo>
                    <a:pt x="4275" y="362"/>
                    <a:pt x="4132" y="86"/>
                    <a:pt x="3581" y="86"/>
                  </a:cubicBezTo>
                  <a:cubicBezTo>
                    <a:pt x="3130" y="32"/>
                    <a:pt x="2680" y="0"/>
                    <a:pt x="2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413825" y="3812275"/>
              <a:ext cx="72200" cy="63475"/>
            </a:xfrm>
            <a:custGeom>
              <a:rect b="b" l="l" r="r" t="t"/>
              <a:pathLst>
                <a:path extrusionOk="0" h="2539" w="2888">
                  <a:moveTo>
                    <a:pt x="1060" y="1"/>
                  </a:moveTo>
                  <a:cubicBezTo>
                    <a:pt x="764" y="1"/>
                    <a:pt x="456" y="16"/>
                    <a:pt x="133" y="60"/>
                  </a:cubicBezTo>
                  <a:cubicBezTo>
                    <a:pt x="133" y="886"/>
                    <a:pt x="1" y="1712"/>
                    <a:pt x="276" y="2538"/>
                  </a:cubicBezTo>
                  <a:lnTo>
                    <a:pt x="2755" y="2538"/>
                  </a:lnTo>
                  <a:cubicBezTo>
                    <a:pt x="2887" y="1712"/>
                    <a:pt x="2887" y="886"/>
                    <a:pt x="2755" y="60"/>
                  </a:cubicBezTo>
                  <a:cubicBezTo>
                    <a:pt x="2204" y="60"/>
                    <a:pt x="1653" y="1"/>
                    <a:pt x="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396475" y="3944575"/>
              <a:ext cx="106900" cy="105675"/>
            </a:xfrm>
            <a:custGeom>
              <a:rect b="b" l="l" r="r" t="t"/>
              <a:pathLst>
                <a:path extrusionOk="0" h="4227" w="4276">
                  <a:moveTo>
                    <a:pt x="3449" y="827"/>
                  </a:moveTo>
                  <a:cubicBezTo>
                    <a:pt x="3581" y="1653"/>
                    <a:pt x="3581" y="2480"/>
                    <a:pt x="3449" y="3306"/>
                  </a:cubicBezTo>
                  <a:lnTo>
                    <a:pt x="970" y="3306"/>
                  </a:lnTo>
                  <a:cubicBezTo>
                    <a:pt x="695" y="2480"/>
                    <a:pt x="827" y="1653"/>
                    <a:pt x="827" y="970"/>
                  </a:cubicBezTo>
                  <a:cubicBezTo>
                    <a:pt x="1797" y="827"/>
                    <a:pt x="2623" y="827"/>
                    <a:pt x="3449" y="827"/>
                  </a:cubicBezTo>
                  <a:close/>
                  <a:moveTo>
                    <a:pt x="3581" y="1"/>
                  </a:moveTo>
                  <a:cubicBezTo>
                    <a:pt x="2480" y="1"/>
                    <a:pt x="1378" y="1"/>
                    <a:pt x="276" y="144"/>
                  </a:cubicBezTo>
                  <a:cubicBezTo>
                    <a:pt x="1" y="1246"/>
                    <a:pt x="1" y="3030"/>
                    <a:pt x="276" y="4000"/>
                  </a:cubicBezTo>
                  <a:cubicBezTo>
                    <a:pt x="596" y="4160"/>
                    <a:pt x="916" y="4227"/>
                    <a:pt x="1236" y="4227"/>
                  </a:cubicBezTo>
                  <a:cubicBezTo>
                    <a:pt x="1467" y="4227"/>
                    <a:pt x="1698" y="4192"/>
                    <a:pt x="1929" y="4132"/>
                  </a:cubicBezTo>
                  <a:lnTo>
                    <a:pt x="3581" y="4132"/>
                  </a:lnTo>
                  <a:cubicBezTo>
                    <a:pt x="4132" y="4132"/>
                    <a:pt x="4275" y="3857"/>
                    <a:pt x="4275" y="3449"/>
                  </a:cubicBezTo>
                  <a:lnTo>
                    <a:pt x="4275" y="827"/>
                  </a:lnTo>
                  <a:cubicBezTo>
                    <a:pt x="4275" y="276"/>
                    <a:pt x="4132" y="144"/>
                    <a:pt x="35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413825" y="3965225"/>
              <a:ext cx="72200" cy="62000"/>
            </a:xfrm>
            <a:custGeom>
              <a:rect b="b" l="l" r="r" t="t"/>
              <a:pathLst>
                <a:path extrusionOk="0" h="2480" w="2888">
                  <a:moveTo>
                    <a:pt x="2755" y="1"/>
                  </a:moveTo>
                  <a:cubicBezTo>
                    <a:pt x="1929" y="1"/>
                    <a:pt x="1103" y="1"/>
                    <a:pt x="133" y="144"/>
                  </a:cubicBezTo>
                  <a:cubicBezTo>
                    <a:pt x="133" y="827"/>
                    <a:pt x="1" y="1654"/>
                    <a:pt x="276" y="2480"/>
                  </a:cubicBezTo>
                  <a:lnTo>
                    <a:pt x="2755" y="2480"/>
                  </a:lnTo>
                  <a:cubicBezTo>
                    <a:pt x="2887" y="1654"/>
                    <a:pt x="2887" y="827"/>
                    <a:pt x="27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396475" y="4096950"/>
              <a:ext cx="106900" cy="106000"/>
            </a:xfrm>
            <a:custGeom>
              <a:rect b="b" l="l" r="r" t="t"/>
              <a:pathLst>
                <a:path extrusionOk="0" h="4240" w="4276">
                  <a:moveTo>
                    <a:pt x="2192" y="827"/>
                  </a:moveTo>
                  <a:cubicBezTo>
                    <a:pt x="2623" y="827"/>
                    <a:pt x="3036" y="863"/>
                    <a:pt x="3449" y="935"/>
                  </a:cubicBezTo>
                  <a:cubicBezTo>
                    <a:pt x="3581" y="1761"/>
                    <a:pt x="3581" y="2444"/>
                    <a:pt x="3449" y="3270"/>
                  </a:cubicBezTo>
                  <a:lnTo>
                    <a:pt x="970" y="3270"/>
                  </a:lnTo>
                  <a:cubicBezTo>
                    <a:pt x="695" y="2444"/>
                    <a:pt x="827" y="1761"/>
                    <a:pt x="827" y="935"/>
                  </a:cubicBezTo>
                  <a:cubicBezTo>
                    <a:pt x="1312" y="863"/>
                    <a:pt x="1761" y="827"/>
                    <a:pt x="2192" y="827"/>
                  </a:cubicBezTo>
                  <a:close/>
                  <a:moveTo>
                    <a:pt x="1929" y="1"/>
                  </a:moveTo>
                  <a:cubicBezTo>
                    <a:pt x="1378" y="1"/>
                    <a:pt x="827" y="37"/>
                    <a:pt x="276" y="108"/>
                  </a:cubicBezTo>
                  <a:cubicBezTo>
                    <a:pt x="1" y="1210"/>
                    <a:pt x="1" y="3138"/>
                    <a:pt x="276" y="3964"/>
                  </a:cubicBezTo>
                  <a:cubicBezTo>
                    <a:pt x="827" y="4240"/>
                    <a:pt x="1378" y="4240"/>
                    <a:pt x="1929" y="4240"/>
                  </a:cubicBezTo>
                  <a:cubicBezTo>
                    <a:pt x="2480" y="4240"/>
                    <a:pt x="3031" y="4240"/>
                    <a:pt x="3581" y="4096"/>
                  </a:cubicBezTo>
                  <a:cubicBezTo>
                    <a:pt x="4132" y="4096"/>
                    <a:pt x="4275" y="3964"/>
                    <a:pt x="4275" y="3413"/>
                  </a:cubicBezTo>
                  <a:lnTo>
                    <a:pt x="4275" y="935"/>
                  </a:lnTo>
                  <a:cubicBezTo>
                    <a:pt x="4275" y="384"/>
                    <a:pt x="4132" y="108"/>
                    <a:pt x="3581" y="108"/>
                  </a:cubicBezTo>
                  <a:cubicBezTo>
                    <a:pt x="3031" y="37"/>
                    <a:pt x="2480" y="1"/>
                    <a:pt x="19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413825" y="4117625"/>
              <a:ext cx="72200" cy="61100"/>
            </a:xfrm>
            <a:custGeom>
              <a:rect b="b" l="l" r="r" t="t"/>
              <a:pathLst>
                <a:path extrusionOk="0" h="2444" w="2888">
                  <a:moveTo>
                    <a:pt x="1498" y="0"/>
                  </a:moveTo>
                  <a:cubicBezTo>
                    <a:pt x="1067" y="0"/>
                    <a:pt x="618" y="36"/>
                    <a:pt x="133" y="108"/>
                  </a:cubicBezTo>
                  <a:cubicBezTo>
                    <a:pt x="133" y="934"/>
                    <a:pt x="1" y="1617"/>
                    <a:pt x="276" y="2443"/>
                  </a:cubicBezTo>
                  <a:lnTo>
                    <a:pt x="2755" y="2443"/>
                  </a:lnTo>
                  <a:cubicBezTo>
                    <a:pt x="2887" y="1617"/>
                    <a:pt x="2887" y="934"/>
                    <a:pt x="2755" y="108"/>
                  </a:cubicBezTo>
                  <a:cubicBezTo>
                    <a:pt x="2342" y="36"/>
                    <a:pt x="1929" y="0"/>
                    <a:pt x="1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396475" y="4248450"/>
              <a:ext cx="106900" cy="106000"/>
            </a:xfrm>
            <a:custGeom>
              <a:rect b="b" l="l" r="r" t="t"/>
              <a:pathLst>
                <a:path extrusionOk="0" h="4240" w="4276">
                  <a:moveTo>
                    <a:pt x="1754" y="870"/>
                  </a:moveTo>
                  <a:cubicBezTo>
                    <a:pt x="2347" y="870"/>
                    <a:pt x="2898" y="934"/>
                    <a:pt x="3449" y="934"/>
                  </a:cubicBezTo>
                  <a:cubicBezTo>
                    <a:pt x="3581" y="1760"/>
                    <a:pt x="3581" y="2443"/>
                    <a:pt x="3449" y="3413"/>
                  </a:cubicBezTo>
                  <a:lnTo>
                    <a:pt x="970" y="3413"/>
                  </a:lnTo>
                  <a:cubicBezTo>
                    <a:pt x="695" y="2586"/>
                    <a:pt x="827" y="1760"/>
                    <a:pt x="827" y="934"/>
                  </a:cubicBezTo>
                  <a:cubicBezTo>
                    <a:pt x="1150" y="886"/>
                    <a:pt x="1458" y="870"/>
                    <a:pt x="1754" y="870"/>
                  </a:cubicBezTo>
                  <a:close/>
                  <a:moveTo>
                    <a:pt x="1929" y="0"/>
                  </a:moveTo>
                  <a:cubicBezTo>
                    <a:pt x="1378" y="0"/>
                    <a:pt x="827" y="36"/>
                    <a:pt x="276" y="108"/>
                  </a:cubicBezTo>
                  <a:cubicBezTo>
                    <a:pt x="1" y="1342"/>
                    <a:pt x="1" y="3137"/>
                    <a:pt x="276" y="3964"/>
                  </a:cubicBezTo>
                  <a:cubicBezTo>
                    <a:pt x="827" y="4239"/>
                    <a:pt x="1378" y="4239"/>
                    <a:pt x="1929" y="4239"/>
                  </a:cubicBezTo>
                  <a:lnTo>
                    <a:pt x="3581" y="4239"/>
                  </a:lnTo>
                  <a:cubicBezTo>
                    <a:pt x="4132" y="4096"/>
                    <a:pt x="4275" y="3964"/>
                    <a:pt x="4275" y="3413"/>
                  </a:cubicBezTo>
                  <a:lnTo>
                    <a:pt x="4275" y="934"/>
                  </a:lnTo>
                  <a:cubicBezTo>
                    <a:pt x="4275" y="383"/>
                    <a:pt x="4132" y="108"/>
                    <a:pt x="3581" y="108"/>
                  </a:cubicBezTo>
                  <a:cubicBezTo>
                    <a:pt x="3031" y="36"/>
                    <a:pt x="2480" y="0"/>
                    <a:pt x="19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413825" y="4270200"/>
              <a:ext cx="72200" cy="63575"/>
            </a:xfrm>
            <a:custGeom>
              <a:rect b="b" l="l" r="r" t="t"/>
              <a:pathLst>
                <a:path extrusionOk="0" h="2543" w="2888">
                  <a:moveTo>
                    <a:pt x="1060" y="0"/>
                  </a:moveTo>
                  <a:cubicBezTo>
                    <a:pt x="764" y="0"/>
                    <a:pt x="456" y="16"/>
                    <a:pt x="133" y="64"/>
                  </a:cubicBezTo>
                  <a:cubicBezTo>
                    <a:pt x="133" y="890"/>
                    <a:pt x="1" y="1716"/>
                    <a:pt x="276" y="2543"/>
                  </a:cubicBezTo>
                  <a:lnTo>
                    <a:pt x="2755" y="2543"/>
                  </a:lnTo>
                  <a:cubicBezTo>
                    <a:pt x="2887" y="1573"/>
                    <a:pt x="2887" y="890"/>
                    <a:pt x="2755" y="64"/>
                  </a:cubicBezTo>
                  <a:cubicBezTo>
                    <a:pt x="2204" y="64"/>
                    <a:pt x="1653" y="0"/>
                    <a:pt x="10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396475" y="4400250"/>
              <a:ext cx="106900" cy="105675"/>
            </a:xfrm>
            <a:custGeom>
              <a:rect b="b" l="l" r="r" t="t"/>
              <a:pathLst>
                <a:path extrusionOk="0" h="4227" w="4276">
                  <a:moveTo>
                    <a:pt x="1754" y="858"/>
                  </a:moveTo>
                  <a:cubicBezTo>
                    <a:pt x="2347" y="858"/>
                    <a:pt x="2898" y="921"/>
                    <a:pt x="3449" y="921"/>
                  </a:cubicBezTo>
                  <a:cubicBezTo>
                    <a:pt x="3581" y="1748"/>
                    <a:pt x="3581" y="2574"/>
                    <a:pt x="3449" y="3400"/>
                  </a:cubicBezTo>
                  <a:lnTo>
                    <a:pt x="970" y="3400"/>
                  </a:lnTo>
                  <a:cubicBezTo>
                    <a:pt x="695" y="2574"/>
                    <a:pt x="827" y="1748"/>
                    <a:pt x="827" y="921"/>
                  </a:cubicBezTo>
                  <a:cubicBezTo>
                    <a:pt x="1150" y="874"/>
                    <a:pt x="1458" y="858"/>
                    <a:pt x="1754" y="858"/>
                  </a:cubicBezTo>
                  <a:close/>
                  <a:moveTo>
                    <a:pt x="2197" y="0"/>
                  </a:moveTo>
                  <a:cubicBezTo>
                    <a:pt x="1556" y="0"/>
                    <a:pt x="916" y="67"/>
                    <a:pt x="276" y="227"/>
                  </a:cubicBezTo>
                  <a:cubicBezTo>
                    <a:pt x="1" y="1329"/>
                    <a:pt x="1" y="3125"/>
                    <a:pt x="276" y="3951"/>
                  </a:cubicBezTo>
                  <a:cubicBezTo>
                    <a:pt x="827" y="4226"/>
                    <a:pt x="1378" y="4226"/>
                    <a:pt x="1929" y="4226"/>
                  </a:cubicBezTo>
                  <a:lnTo>
                    <a:pt x="3581" y="4226"/>
                  </a:lnTo>
                  <a:cubicBezTo>
                    <a:pt x="4132" y="4083"/>
                    <a:pt x="4275" y="3951"/>
                    <a:pt x="4275" y="3400"/>
                  </a:cubicBezTo>
                  <a:lnTo>
                    <a:pt x="4275" y="921"/>
                  </a:lnTo>
                  <a:cubicBezTo>
                    <a:pt x="4275" y="370"/>
                    <a:pt x="4132" y="95"/>
                    <a:pt x="3581" y="95"/>
                  </a:cubicBezTo>
                  <a:cubicBezTo>
                    <a:pt x="3120" y="35"/>
                    <a:pt x="2658" y="0"/>
                    <a:pt x="21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413825" y="4421675"/>
              <a:ext cx="72200" cy="63600"/>
            </a:xfrm>
            <a:custGeom>
              <a:rect b="b" l="l" r="r" t="t"/>
              <a:pathLst>
                <a:path extrusionOk="0" h="2544" w="2888">
                  <a:moveTo>
                    <a:pt x="1060" y="1"/>
                  </a:moveTo>
                  <a:cubicBezTo>
                    <a:pt x="764" y="1"/>
                    <a:pt x="456" y="17"/>
                    <a:pt x="133" y="64"/>
                  </a:cubicBezTo>
                  <a:cubicBezTo>
                    <a:pt x="133" y="891"/>
                    <a:pt x="1" y="1717"/>
                    <a:pt x="276" y="2543"/>
                  </a:cubicBezTo>
                  <a:lnTo>
                    <a:pt x="2755" y="2543"/>
                  </a:lnTo>
                  <a:cubicBezTo>
                    <a:pt x="2887" y="1717"/>
                    <a:pt x="2887" y="891"/>
                    <a:pt x="2755" y="64"/>
                  </a:cubicBezTo>
                  <a:cubicBezTo>
                    <a:pt x="2204" y="64"/>
                    <a:pt x="1653" y="1"/>
                    <a:pt x="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396475" y="4554100"/>
              <a:ext cx="106900" cy="106600"/>
            </a:xfrm>
            <a:custGeom>
              <a:rect b="b" l="l" r="r" t="t"/>
              <a:pathLst>
                <a:path extrusionOk="0" h="4264" w="4276">
                  <a:moveTo>
                    <a:pt x="3449" y="827"/>
                  </a:moveTo>
                  <a:cubicBezTo>
                    <a:pt x="3581" y="1653"/>
                    <a:pt x="3581" y="2479"/>
                    <a:pt x="3449" y="3305"/>
                  </a:cubicBezTo>
                  <a:lnTo>
                    <a:pt x="970" y="3305"/>
                  </a:lnTo>
                  <a:cubicBezTo>
                    <a:pt x="695" y="2479"/>
                    <a:pt x="827" y="1785"/>
                    <a:pt x="827" y="959"/>
                  </a:cubicBezTo>
                  <a:cubicBezTo>
                    <a:pt x="1797" y="827"/>
                    <a:pt x="2623" y="827"/>
                    <a:pt x="3449" y="827"/>
                  </a:cubicBezTo>
                  <a:close/>
                  <a:moveTo>
                    <a:pt x="3581" y="0"/>
                  </a:moveTo>
                  <a:cubicBezTo>
                    <a:pt x="2480" y="0"/>
                    <a:pt x="1378" y="0"/>
                    <a:pt x="276" y="133"/>
                  </a:cubicBezTo>
                  <a:cubicBezTo>
                    <a:pt x="1" y="1234"/>
                    <a:pt x="1" y="3162"/>
                    <a:pt x="276" y="3989"/>
                  </a:cubicBezTo>
                  <a:cubicBezTo>
                    <a:pt x="827" y="4264"/>
                    <a:pt x="1378" y="4264"/>
                    <a:pt x="1929" y="4264"/>
                  </a:cubicBezTo>
                  <a:cubicBezTo>
                    <a:pt x="2480" y="4264"/>
                    <a:pt x="3031" y="4132"/>
                    <a:pt x="3581" y="4132"/>
                  </a:cubicBezTo>
                  <a:cubicBezTo>
                    <a:pt x="4132" y="4132"/>
                    <a:pt x="4275" y="3856"/>
                    <a:pt x="4275" y="3438"/>
                  </a:cubicBezTo>
                  <a:lnTo>
                    <a:pt x="4275" y="827"/>
                  </a:lnTo>
                  <a:cubicBezTo>
                    <a:pt x="4275" y="276"/>
                    <a:pt x="4132" y="133"/>
                    <a:pt x="3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413825" y="4574750"/>
              <a:ext cx="72200" cy="62000"/>
            </a:xfrm>
            <a:custGeom>
              <a:rect b="b" l="l" r="r" t="t"/>
              <a:pathLst>
                <a:path extrusionOk="0" h="2480" w="2888">
                  <a:moveTo>
                    <a:pt x="2755" y="1"/>
                  </a:moveTo>
                  <a:cubicBezTo>
                    <a:pt x="1929" y="1"/>
                    <a:pt x="1103" y="1"/>
                    <a:pt x="133" y="133"/>
                  </a:cubicBezTo>
                  <a:cubicBezTo>
                    <a:pt x="133" y="959"/>
                    <a:pt x="1" y="1653"/>
                    <a:pt x="276" y="2479"/>
                  </a:cubicBezTo>
                  <a:lnTo>
                    <a:pt x="2755" y="2479"/>
                  </a:lnTo>
                  <a:cubicBezTo>
                    <a:pt x="2887" y="1653"/>
                    <a:pt x="2887" y="827"/>
                    <a:pt x="27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396475" y="4706400"/>
              <a:ext cx="106900" cy="105800"/>
            </a:xfrm>
            <a:custGeom>
              <a:rect b="b" l="l" r="r" t="t"/>
              <a:pathLst>
                <a:path extrusionOk="0" h="4232" w="4276">
                  <a:moveTo>
                    <a:pt x="1754" y="867"/>
                  </a:moveTo>
                  <a:cubicBezTo>
                    <a:pt x="2347" y="867"/>
                    <a:pt x="2898" y="926"/>
                    <a:pt x="3449" y="926"/>
                  </a:cubicBezTo>
                  <a:cubicBezTo>
                    <a:pt x="3581" y="1752"/>
                    <a:pt x="3581" y="2447"/>
                    <a:pt x="3449" y="3273"/>
                  </a:cubicBezTo>
                  <a:lnTo>
                    <a:pt x="970" y="3273"/>
                  </a:lnTo>
                  <a:cubicBezTo>
                    <a:pt x="695" y="2447"/>
                    <a:pt x="827" y="1752"/>
                    <a:pt x="827" y="926"/>
                  </a:cubicBezTo>
                  <a:cubicBezTo>
                    <a:pt x="1150" y="882"/>
                    <a:pt x="1458" y="867"/>
                    <a:pt x="1754" y="867"/>
                  </a:cubicBezTo>
                  <a:close/>
                  <a:moveTo>
                    <a:pt x="1929" y="1"/>
                  </a:moveTo>
                  <a:cubicBezTo>
                    <a:pt x="1378" y="1"/>
                    <a:pt x="827" y="34"/>
                    <a:pt x="276" y="100"/>
                  </a:cubicBezTo>
                  <a:cubicBezTo>
                    <a:pt x="1" y="1202"/>
                    <a:pt x="1" y="3130"/>
                    <a:pt x="276" y="3956"/>
                  </a:cubicBezTo>
                  <a:cubicBezTo>
                    <a:pt x="827" y="4231"/>
                    <a:pt x="1378" y="4231"/>
                    <a:pt x="1929" y="4231"/>
                  </a:cubicBezTo>
                  <a:cubicBezTo>
                    <a:pt x="2480" y="4231"/>
                    <a:pt x="3031" y="4231"/>
                    <a:pt x="3581" y="4099"/>
                  </a:cubicBezTo>
                  <a:cubicBezTo>
                    <a:pt x="4132" y="4099"/>
                    <a:pt x="4275" y="3956"/>
                    <a:pt x="4275" y="3405"/>
                  </a:cubicBezTo>
                  <a:lnTo>
                    <a:pt x="4275" y="926"/>
                  </a:lnTo>
                  <a:cubicBezTo>
                    <a:pt x="4275" y="375"/>
                    <a:pt x="4132" y="100"/>
                    <a:pt x="3581" y="100"/>
                  </a:cubicBezTo>
                  <a:cubicBezTo>
                    <a:pt x="3031" y="34"/>
                    <a:pt x="2480" y="1"/>
                    <a:pt x="19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413825" y="4728075"/>
              <a:ext cx="72200" cy="60150"/>
            </a:xfrm>
            <a:custGeom>
              <a:rect b="b" l="l" r="r" t="t"/>
              <a:pathLst>
                <a:path extrusionOk="0" h="2406" w="2888">
                  <a:moveTo>
                    <a:pt x="1060" y="0"/>
                  </a:moveTo>
                  <a:cubicBezTo>
                    <a:pt x="764" y="0"/>
                    <a:pt x="456" y="15"/>
                    <a:pt x="133" y="59"/>
                  </a:cubicBezTo>
                  <a:cubicBezTo>
                    <a:pt x="133" y="885"/>
                    <a:pt x="1" y="1580"/>
                    <a:pt x="276" y="2406"/>
                  </a:cubicBezTo>
                  <a:lnTo>
                    <a:pt x="2755" y="2406"/>
                  </a:lnTo>
                  <a:cubicBezTo>
                    <a:pt x="2887" y="1580"/>
                    <a:pt x="2887" y="885"/>
                    <a:pt x="2755" y="59"/>
                  </a:cubicBezTo>
                  <a:cubicBezTo>
                    <a:pt x="2204" y="59"/>
                    <a:pt x="1653" y="0"/>
                    <a:pt x="10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396475" y="4857900"/>
              <a:ext cx="106900" cy="105775"/>
            </a:xfrm>
            <a:custGeom>
              <a:rect b="b" l="l" r="r" t="t"/>
              <a:pathLst>
                <a:path extrusionOk="0" h="4231" w="4276">
                  <a:moveTo>
                    <a:pt x="1754" y="867"/>
                  </a:moveTo>
                  <a:cubicBezTo>
                    <a:pt x="2347" y="867"/>
                    <a:pt x="2898" y="926"/>
                    <a:pt x="3449" y="926"/>
                  </a:cubicBezTo>
                  <a:cubicBezTo>
                    <a:pt x="3581" y="1752"/>
                    <a:pt x="3581" y="2446"/>
                    <a:pt x="3449" y="3404"/>
                  </a:cubicBezTo>
                  <a:lnTo>
                    <a:pt x="970" y="3404"/>
                  </a:lnTo>
                  <a:cubicBezTo>
                    <a:pt x="695" y="2578"/>
                    <a:pt x="827" y="1752"/>
                    <a:pt x="827" y="926"/>
                  </a:cubicBezTo>
                  <a:cubicBezTo>
                    <a:pt x="1150" y="881"/>
                    <a:pt x="1458" y="867"/>
                    <a:pt x="1754" y="867"/>
                  </a:cubicBezTo>
                  <a:close/>
                  <a:moveTo>
                    <a:pt x="1929" y="0"/>
                  </a:moveTo>
                  <a:cubicBezTo>
                    <a:pt x="1378" y="0"/>
                    <a:pt x="827" y="33"/>
                    <a:pt x="276" y="99"/>
                  </a:cubicBezTo>
                  <a:cubicBezTo>
                    <a:pt x="1" y="1344"/>
                    <a:pt x="1" y="3129"/>
                    <a:pt x="276" y="3955"/>
                  </a:cubicBezTo>
                  <a:cubicBezTo>
                    <a:pt x="827" y="4231"/>
                    <a:pt x="1378" y="4231"/>
                    <a:pt x="1929" y="4231"/>
                  </a:cubicBezTo>
                  <a:lnTo>
                    <a:pt x="3581" y="4231"/>
                  </a:lnTo>
                  <a:cubicBezTo>
                    <a:pt x="4132" y="4098"/>
                    <a:pt x="4275" y="3955"/>
                    <a:pt x="4275" y="3404"/>
                  </a:cubicBezTo>
                  <a:lnTo>
                    <a:pt x="4275" y="926"/>
                  </a:lnTo>
                  <a:cubicBezTo>
                    <a:pt x="4275" y="375"/>
                    <a:pt x="4132" y="99"/>
                    <a:pt x="3581" y="99"/>
                  </a:cubicBezTo>
                  <a:cubicBezTo>
                    <a:pt x="3031" y="33"/>
                    <a:pt x="2480" y="0"/>
                    <a:pt x="19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413825" y="4879550"/>
              <a:ext cx="72200" cy="63475"/>
            </a:xfrm>
            <a:custGeom>
              <a:rect b="b" l="l" r="r" t="t"/>
              <a:pathLst>
                <a:path extrusionOk="0" h="2539" w="2888">
                  <a:moveTo>
                    <a:pt x="1060" y="1"/>
                  </a:moveTo>
                  <a:cubicBezTo>
                    <a:pt x="764" y="1"/>
                    <a:pt x="456" y="15"/>
                    <a:pt x="133" y="60"/>
                  </a:cubicBezTo>
                  <a:cubicBezTo>
                    <a:pt x="133" y="886"/>
                    <a:pt x="1" y="1712"/>
                    <a:pt x="276" y="2538"/>
                  </a:cubicBezTo>
                  <a:lnTo>
                    <a:pt x="2755" y="2538"/>
                  </a:lnTo>
                  <a:cubicBezTo>
                    <a:pt x="2887" y="1580"/>
                    <a:pt x="2887" y="886"/>
                    <a:pt x="2755" y="60"/>
                  </a:cubicBezTo>
                  <a:cubicBezTo>
                    <a:pt x="2204" y="60"/>
                    <a:pt x="1653" y="1"/>
                    <a:pt x="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1009300" y="3078200"/>
              <a:ext cx="100025" cy="103600"/>
            </a:xfrm>
            <a:custGeom>
              <a:rect b="b" l="l" r="r" t="t"/>
              <a:pathLst>
                <a:path extrusionOk="0" h="4144" w="4001">
                  <a:moveTo>
                    <a:pt x="2898" y="922"/>
                  </a:moveTo>
                  <a:cubicBezTo>
                    <a:pt x="3031" y="1605"/>
                    <a:pt x="2898" y="2431"/>
                    <a:pt x="3031" y="3125"/>
                  </a:cubicBezTo>
                  <a:cubicBezTo>
                    <a:pt x="2803" y="3169"/>
                    <a:pt x="2574" y="3184"/>
                    <a:pt x="2345" y="3184"/>
                  </a:cubicBezTo>
                  <a:cubicBezTo>
                    <a:pt x="1886" y="3184"/>
                    <a:pt x="1426" y="3125"/>
                    <a:pt x="970" y="3125"/>
                  </a:cubicBezTo>
                  <a:cubicBezTo>
                    <a:pt x="827" y="2431"/>
                    <a:pt x="970" y="1748"/>
                    <a:pt x="970" y="1054"/>
                  </a:cubicBezTo>
                  <a:cubicBezTo>
                    <a:pt x="1103" y="1054"/>
                    <a:pt x="1103" y="922"/>
                    <a:pt x="1103" y="922"/>
                  </a:cubicBezTo>
                  <a:close/>
                  <a:moveTo>
                    <a:pt x="2019" y="0"/>
                  </a:moveTo>
                  <a:cubicBezTo>
                    <a:pt x="1663" y="0"/>
                    <a:pt x="1317" y="35"/>
                    <a:pt x="970" y="95"/>
                  </a:cubicBezTo>
                  <a:cubicBezTo>
                    <a:pt x="419" y="95"/>
                    <a:pt x="144" y="371"/>
                    <a:pt x="144" y="1054"/>
                  </a:cubicBezTo>
                  <a:cubicBezTo>
                    <a:pt x="1" y="1748"/>
                    <a:pt x="1" y="2431"/>
                    <a:pt x="1" y="3257"/>
                  </a:cubicBezTo>
                  <a:cubicBezTo>
                    <a:pt x="144" y="3533"/>
                    <a:pt x="276" y="3808"/>
                    <a:pt x="695" y="3951"/>
                  </a:cubicBezTo>
                  <a:cubicBezTo>
                    <a:pt x="827" y="4083"/>
                    <a:pt x="1103" y="4083"/>
                    <a:pt x="1378" y="4083"/>
                  </a:cubicBezTo>
                  <a:cubicBezTo>
                    <a:pt x="1622" y="4126"/>
                    <a:pt x="1854" y="4143"/>
                    <a:pt x="2078" y="4143"/>
                  </a:cubicBezTo>
                  <a:cubicBezTo>
                    <a:pt x="2613" y="4143"/>
                    <a:pt x="3100" y="4044"/>
                    <a:pt x="3581" y="3951"/>
                  </a:cubicBezTo>
                  <a:cubicBezTo>
                    <a:pt x="3857" y="3676"/>
                    <a:pt x="3857" y="3257"/>
                    <a:pt x="3857" y="2982"/>
                  </a:cubicBezTo>
                  <a:cubicBezTo>
                    <a:pt x="3857" y="2023"/>
                    <a:pt x="4000" y="1197"/>
                    <a:pt x="3581" y="227"/>
                  </a:cubicBezTo>
                  <a:cubicBezTo>
                    <a:pt x="3024" y="67"/>
                    <a:pt x="2512" y="0"/>
                    <a:pt x="2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1029975" y="3101225"/>
              <a:ext cx="55100" cy="56575"/>
            </a:xfrm>
            <a:custGeom>
              <a:rect b="b" l="l" r="r" t="t"/>
              <a:pathLst>
                <a:path extrusionOk="0" h="2263" w="2204">
                  <a:moveTo>
                    <a:pt x="276" y="1"/>
                  </a:moveTo>
                  <a:cubicBezTo>
                    <a:pt x="276" y="1"/>
                    <a:pt x="276" y="133"/>
                    <a:pt x="143" y="133"/>
                  </a:cubicBezTo>
                  <a:cubicBezTo>
                    <a:pt x="143" y="827"/>
                    <a:pt x="0" y="1510"/>
                    <a:pt x="143" y="2204"/>
                  </a:cubicBezTo>
                  <a:cubicBezTo>
                    <a:pt x="599" y="2204"/>
                    <a:pt x="1059" y="2263"/>
                    <a:pt x="1518" y="2263"/>
                  </a:cubicBezTo>
                  <a:cubicBezTo>
                    <a:pt x="1747" y="2263"/>
                    <a:pt x="1976" y="2248"/>
                    <a:pt x="2204" y="2204"/>
                  </a:cubicBezTo>
                  <a:cubicBezTo>
                    <a:pt x="2071" y="1510"/>
                    <a:pt x="2204" y="684"/>
                    <a:pt x="2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1009300" y="3240100"/>
              <a:ext cx="100025" cy="103500"/>
            </a:xfrm>
            <a:custGeom>
              <a:rect b="b" l="l" r="r" t="t"/>
              <a:pathLst>
                <a:path extrusionOk="0" h="4140" w="4001">
                  <a:moveTo>
                    <a:pt x="2898" y="913"/>
                  </a:moveTo>
                  <a:cubicBezTo>
                    <a:pt x="3031" y="1739"/>
                    <a:pt x="2898" y="2433"/>
                    <a:pt x="3031" y="3116"/>
                  </a:cubicBezTo>
                  <a:cubicBezTo>
                    <a:pt x="2682" y="3256"/>
                    <a:pt x="2331" y="3291"/>
                    <a:pt x="1979" y="3291"/>
                  </a:cubicBezTo>
                  <a:cubicBezTo>
                    <a:pt x="1642" y="3291"/>
                    <a:pt x="1305" y="3259"/>
                    <a:pt x="970" y="3259"/>
                  </a:cubicBezTo>
                  <a:cubicBezTo>
                    <a:pt x="827" y="2433"/>
                    <a:pt x="970" y="1739"/>
                    <a:pt x="970" y="1056"/>
                  </a:cubicBezTo>
                  <a:cubicBezTo>
                    <a:pt x="1103" y="1056"/>
                    <a:pt x="1103" y="913"/>
                    <a:pt x="1103" y="913"/>
                  </a:cubicBezTo>
                  <a:close/>
                  <a:moveTo>
                    <a:pt x="1994" y="0"/>
                  </a:moveTo>
                  <a:cubicBezTo>
                    <a:pt x="1647" y="0"/>
                    <a:pt x="1309" y="32"/>
                    <a:pt x="970" y="86"/>
                  </a:cubicBezTo>
                  <a:cubicBezTo>
                    <a:pt x="419" y="230"/>
                    <a:pt x="144" y="505"/>
                    <a:pt x="144" y="1056"/>
                  </a:cubicBezTo>
                  <a:cubicBezTo>
                    <a:pt x="1" y="1739"/>
                    <a:pt x="1" y="2565"/>
                    <a:pt x="1" y="3259"/>
                  </a:cubicBezTo>
                  <a:cubicBezTo>
                    <a:pt x="144" y="3667"/>
                    <a:pt x="276" y="3810"/>
                    <a:pt x="695" y="3942"/>
                  </a:cubicBezTo>
                  <a:cubicBezTo>
                    <a:pt x="827" y="4085"/>
                    <a:pt x="1103" y="4085"/>
                    <a:pt x="1378" y="4085"/>
                  </a:cubicBezTo>
                  <a:cubicBezTo>
                    <a:pt x="1618" y="4124"/>
                    <a:pt x="1847" y="4140"/>
                    <a:pt x="2067" y="4140"/>
                  </a:cubicBezTo>
                  <a:cubicBezTo>
                    <a:pt x="2606" y="4140"/>
                    <a:pt x="3097" y="4044"/>
                    <a:pt x="3581" y="3942"/>
                  </a:cubicBezTo>
                  <a:cubicBezTo>
                    <a:pt x="3857" y="3667"/>
                    <a:pt x="3857" y="3391"/>
                    <a:pt x="3857" y="2984"/>
                  </a:cubicBezTo>
                  <a:cubicBezTo>
                    <a:pt x="3857" y="2157"/>
                    <a:pt x="4000" y="1188"/>
                    <a:pt x="3581" y="230"/>
                  </a:cubicBezTo>
                  <a:cubicBezTo>
                    <a:pt x="3015" y="67"/>
                    <a:pt x="2495" y="0"/>
                    <a:pt x="19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1029975" y="3262900"/>
              <a:ext cx="55100" cy="59475"/>
            </a:xfrm>
            <a:custGeom>
              <a:rect b="b" l="l" r="r" t="t"/>
              <a:pathLst>
                <a:path extrusionOk="0" h="2379" w="2204">
                  <a:moveTo>
                    <a:pt x="276" y="1"/>
                  </a:moveTo>
                  <a:cubicBezTo>
                    <a:pt x="276" y="1"/>
                    <a:pt x="276" y="144"/>
                    <a:pt x="143" y="144"/>
                  </a:cubicBezTo>
                  <a:cubicBezTo>
                    <a:pt x="143" y="827"/>
                    <a:pt x="0" y="1521"/>
                    <a:pt x="143" y="2347"/>
                  </a:cubicBezTo>
                  <a:cubicBezTo>
                    <a:pt x="478" y="2347"/>
                    <a:pt x="815" y="2379"/>
                    <a:pt x="1152" y="2379"/>
                  </a:cubicBezTo>
                  <a:cubicBezTo>
                    <a:pt x="1504" y="2379"/>
                    <a:pt x="1855" y="2344"/>
                    <a:pt x="2204" y="2204"/>
                  </a:cubicBezTo>
                  <a:cubicBezTo>
                    <a:pt x="2071" y="1521"/>
                    <a:pt x="2204" y="827"/>
                    <a:pt x="2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09300" y="3401825"/>
              <a:ext cx="100025" cy="105675"/>
            </a:xfrm>
            <a:custGeom>
              <a:rect b="b" l="l" r="r" t="t"/>
              <a:pathLst>
                <a:path extrusionOk="0" h="4227" w="4001">
                  <a:moveTo>
                    <a:pt x="2898" y="1054"/>
                  </a:moveTo>
                  <a:cubicBezTo>
                    <a:pt x="3031" y="1748"/>
                    <a:pt x="2898" y="2431"/>
                    <a:pt x="3031" y="3257"/>
                  </a:cubicBezTo>
                  <a:cubicBezTo>
                    <a:pt x="2803" y="3305"/>
                    <a:pt x="2574" y="3321"/>
                    <a:pt x="2345" y="3321"/>
                  </a:cubicBezTo>
                  <a:cubicBezTo>
                    <a:pt x="1886" y="3321"/>
                    <a:pt x="1426" y="3257"/>
                    <a:pt x="970" y="3257"/>
                  </a:cubicBezTo>
                  <a:cubicBezTo>
                    <a:pt x="827" y="2574"/>
                    <a:pt x="970" y="1748"/>
                    <a:pt x="970" y="1197"/>
                  </a:cubicBezTo>
                  <a:lnTo>
                    <a:pt x="1103" y="1054"/>
                  </a:lnTo>
                  <a:close/>
                  <a:moveTo>
                    <a:pt x="2019" y="0"/>
                  </a:moveTo>
                  <a:cubicBezTo>
                    <a:pt x="1663" y="0"/>
                    <a:pt x="1317" y="35"/>
                    <a:pt x="970" y="95"/>
                  </a:cubicBezTo>
                  <a:cubicBezTo>
                    <a:pt x="419" y="227"/>
                    <a:pt x="144" y="503"/>
                    <a:pt x="144" y="1054"/>
                  </a:cubicBezTo>
                  <a:cubicBezTo>
                    <a:pt x="1" y="1880"/>
                    <a:pt x="1" y="2574"/>
                    <a:pt x="1" y="3257"/>
                  </a:cubicBezTo>
                  <a:cubicBezTo>
                    <a:pt x="144" y="3676"/>
                    <a:pt x="276" y="3951"/>
                    <a:pt x="695" y="4083"/>
                  </a:cubicBezTo>
                  <a:cubicBezTo>
                    <a:pt x="827" y="4083"/>
                    <a:pt x="1103" y="4083"/>
                    <a:pt x="1378" y="4227"/>
                  </a:cubicBezTo>
                  <a:cubicBezTo>
                    <a:pt x="2204" y="4227"/>
                    <a:pt x="2898" y="4083"/>
                    <a:pt x="3581" y="4083"/>
                  </a:cubicBezTo>
                  <a:cubicBezTo>
                    <a:pt x="3857" y="3676"/>
                    <a:pt x="3857" y="3400"/>
                    <a:pt x="3857" y="3125"/>
                  </a:cubicBezTo>
                  <a:cubicBezTo>
                    <a:pt x="3857" y="2155"/>
                    <a:pt x="4000" y="1197"/>
                    <a:pt x="3581" y="227"/>
                  </a:cubicBezTo>
                  <a:cubicBezTo>
                    <a:pt x="3024" y="67"/>
                    <a:pt x="2512" y="0"/>
                    <a:pt x="2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029975" y="3428150"/>
              <a:ext cx="55100" cy="56700"/>
            </a:xfrm>
            <a:custGeom>
              <a:rect b="b" l="l" r="r" t="t"/>
              <a:pathLst>
                <a:path extrusionOk="0" h="2268" w="2204">
                  <a:moveTo>
                    <a:pt x="276" y="1"/>
                  </a:moveTo>
                  <a:lnTo>
                    <a:pt x="143" y="144"/>
                  </a:lnTo>
                  <a:cubicBezTo>
                    <a:pt x="143" y="695"/>
                    <a:pt x="0" y="1521"/>
                    <a:pt x="143" y="2204"/>
                  </a:cubicBezTo>
                  <a:cubicBezTo>
                    <a:pt x="599" y="2204"/>
                    <a:pt x="1059" y="2268"/>
                    <a:pt x="1518" y="2268"/>
                  </a:cubicBezTo>
                  <a:cubicBezTo>
                    <a:pt x="1747" y="2268"/>
                    <a:pt x="1976" y="2252"/>
                    <a:pt x="2204" y="2204"/>
                  </a:cubicBezTo>
                  <a:cubicBezTo>
                    <a:pt x="2071" y="1378"/>
                    <a:pt x="2204" y="695"/>
                    <a:pt x="2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009300" y="3567075"/>
              <a:ext cx="100025" cy="102100"/>
            </a:xfrm>
            <a:custGeom>
              <a:rect b="b" l="l" r="r" t="t"/>
              <a:pathLst>
                <a:path extrusionOk="0" h="4084" w="4001">
                  <a:moveTo>
                    <a:pt x="2898" y="922"/>
                  </a:moveTo>
                  <a:cubicBezTo>
                    <a:pt x="3031" y="1605"/>
                    <a:pt x="2898" y="2299"/>
                    <a:pt x="3031" y="3125"/>
                  </a:cubicBezTo>
                  <a:cubicBezTo>
                    <a:pt x="2803" y="3169"/>
                    <a:pt x="2574" y="3184"/>
                    <a:pt x="2345" y="3184"/>
                  </a:cubicBezTo>
                  <a:cubicBezTo>
                    <a:pt x="1886" y="3184"/>
                    <a:pt x="1426" y="3125"/>
                    <a:pt x="970" y="3125"/>
                  </a:cubicBezTo>
                  <a:cubicBezTo>
                    <a:pt x="827" y="2431"/>
                    <a:pt x="970" y="1748"/>
                    <a:pt x="970" y="1054"/>
                  </a:cubicBezTo>
                  <a:lnTo>
                    <a:pt x="1103" y="922"/>
                  </a:lnTo>
                  <a:close/>
                  <a:moveTo>
                    <a:pt x="2019" y="1"/>
                  </a:moveTo>
                  <a:cubicBezTo>
                    <a:pt x="1663" y="1"/>
                    <a:pt x="1317" y="36"/>
                    <a:pt x="970" y="96"/>
                  </a:cubicBezTo>
                  <a:cubicBezTo>
                    <a:pt x="419" y="96"/>
                    <a:pt x="144" y="371"/>
                    <a:pt x="144" y="1054"/>
                  </a:cubicBezTo>
                  <a:cubicBezTo>
                    <a:pt x="1" y="1748"/>
                    <a:pt x="1" y="2431"/>
                    <a:pt x="1" y="3257"/>
                  </a:cubicBezTo>
                  <a:cubicBezTo>
                    <a:pt x="144" y="3533"/>
                    <a:pt x="276" y="3808"/>
                    <a:pt x="695" y="3951"/>
                  </a:cubicBezTo>
                  <a:cubicBezTo>
                    <a:pt x="827" y="3951"/>
                    <a:pt x="1103" y="4084"/>
                    <a:pt x="1378" y="4084"/>
                  </a:cubicBezTo>
                  <a:cubicBezTo>
                    <a:pt x="2204" y="4084"/>
                    <a:pt x="2898" y="3951"/>
                    <a:pt x="3581" y="3951"/>
                  </a:cubicBezTo>
                  <a:cubicBezTo>
                    <a:pt x="3857" y="3676"/>
                    <a:pt x="3857" y="3257"/>
                    <a:pt x="3857" y="2982"/>
                  </a:cubicBezTo>
                  <a:cubicBezTo>
                    <a:pt x="3857" y="2023"/>
                    <a:pt x="4000" y="1054"/>
                    <a:pt x="3581" y="228"/>
                  </a:cubicBezTo>
                  <a:cubicBezTo>
                    <a:pt x="3024" y="68"/>
                    <a:pt x="2512" y="1"/>
                    <a:pt x="2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029975" y="3590100"/>
              <a:ext cx="55100" cy="56575"/>
            </a:xfrm>
            <a:custGeom>
              <a:rect b="b" l="l" r="r" t="t"/>
              <a:pathLst>
                <a:path extrusionOk="0" h="2263" w="2204">
                  <a:moveTo>
                    <a:pt x="276" y="1"/>
                  </a:moveTo>
                  <a:lnTo>
                    <a:pt x="143" y="133"/>
                  </a:lnTo>
                  <a:cubicBezTo>
                    <a:pt x="143" y="827"/>
                    <a:pt x="0" y="1510"/>
                    <a:pt x="143" y="2204"/>
                  </a:cubicBezTo>
                  <a:cubicBezTo>
                    <a:pt x="599" y="2204"/>
                    <a:pt x="1059" y="2263"/>
                    <a:pt x="1518" y="2263"/>
                  </a:cubicBezTo>
                  <a:cubicBezTo>
                    <a:pt x="1747" y="2263"/>
                    <a:pt x="1976" y="2248"/>
                    <a:pt x="2204" y="2204"/>
                  </a:cubicBezTo>
                  <a:cubicBezTo>
                    <a:pt x="2071" y="1378"/>
                    <a:pt x="2204" y="684"/>
                    <a:pt x="2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1009300" y="3728975"/>
              <a:ext cx="100025" cy="103525"/>
            </a:xfrm>
            <a:custGeom>
              <a:rect b="b" l="l" r="r" t="t"/>
              <a:pathLst>
                <a:path extrusionOk="0" h="4141" w="4001">
                  <a:moveTo>
                    <a:pt x="2898" y="913"/>
                  </a:moveTo>
                  <a:cubicBezTo>
                    <a:pt x="3031" y="1607"/>
                    <a:pt x="2898" y="2433"/>
                    <a:pt x="3031" y="3116"/>
                  </a:cubicBezTo>
                  <a:cubicBezTo>
                    <a:pt x="2682" y="3257"/>
                    <a:pt x="2331" y="3291"/>
                    <a:pt x="1979" y="3291"/>
                  </a:cubicBezTo>
                  <a:cubicBezTo>
                    <a:pt x="1642" y="3291"/>
                    <a:pt x="1305" y="3259"/>
                    <a:pt x="970" y="3259"/>
                  </a:cubicBezTo>
                  <a:cubicBezTo>
                    <a:pt x="827" y="2433"/>
                    <a:pt x="970" y="1739"/>
                    <a:pt x="970" y="1056"/>
                  </a:cubicBezTo>
                  <a:cubicBezTo>
                    <a:pt x="1103" y="1056"/>
                    <a:pt x="1103" y="913"/>
                    <a:pt x="1103" y="913"/>
                  </a:cubicBezTo>
                  <a:close/>
                  <a:moveTo>
                    <a:pt x="1994" y="0"/>
                  </a:moveTo>
                  <a:cubicBezTo>
                    <a:pt x="1647" y="0"/>
                    <a:pt x="1309" y="32"/>
                    <a:pt x="970" y="87"/>
                  </a:cubicBezTo>
                  <a:cubicBezTo>
                    <a:pt x="419" y="230"/>
                    <a:pt x="144" y="362"/>
                    <a:pt x="144" y="1056"/>
                  </a:cubicBezTo>
                  <a:cubicBezTo>
                    <a:pt x="1" y="1739"/>
                    <a:pt x="1" y="2433"/>
                    <a:pt x="1" y="3259"/>
                  </a:cubicBezTo>
                  <a:cubicBezTo>
                    <a:pt x="144" y="3667"/>
                    <a:pt x="276" y="3810"/>
                    <a:pt x="695" y="3942"/>
                  </a:cubicBezTo>
                  <a:cubicBezTo>
                    <a:pt x="827" y="4086"/>
                    <a:pt x="1103" y="4086"/>
                    <a:pt x="1378" y="4086"/>
                  </a:cubicBezTo>
                  <a:cubicBezTo>
                    <a:pt x="1618" y="4124"/>
                    <a:pt x="1847" y="4140"/>
                    <a:pt x="2067" y="4140"/>
                  </a:cubicBezTo>
                  <a:cubicBezTo>
                    <a:pt x="2606" y="4140"/>
                    <a:pt x="3097" y="4044"/>
                    <a:pt x="3581" y="3942"/>
                  </a:cubicBezTo>
                  <a:cubicBezTo>
                    <a:pt x="3857" y="3667"/>
                    <a:pt x="3857" y="3259"/>
                    <a:pt x="3857" y="2984"/>
                  </a:cubicBezTo>
                  <a:cubicBezTo>
                    <a:pt x="3857" y="2014"/>
                    <a:pt x="4000" y="1188"/>
                    <a:pt x="3581" y="230"/>
                  </a:cubicBezTo>
                  <a:cubicBezTo>
                    <a:pt x="3015" y="67"/>
                    <a:pt x="2495" y="0"/>
                    <a:pt x="19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029975" y="3751775"/>
              <a:ext cx="55100" cy="59500"/>
            </a:xfrm>
            <a:custGeom>
              <a:rect b="b" l="l" r="r" t="t"/>
              <a:pathLst>
                <a:path extrusionOk="0" h="2380" w="2204">
                  <a:moveTo>
                    <a:pt x="276" y="1"/>
                  </a:moveTo>
                  <a:cubicBezTo>
                    <a:pt x="276" y="1"/>
                    <a:pt x="276" y="144"/>
                    <a:pt x="143" y="144"/>
                  </a:cubicBezTo>
                  <a:cubicBezTo>
                    <a:pt x="143" y="827"/>
                    <a:pt x="0" y="1521"/>
                    <a:pt x="143" y="2347"/>
                  </a:cubicBezTo>
                  <a:cubicBezTo>
                    <a:pt x="478" y="2347"/>
                    <a:pt x="815" y="2379"/>
                    <a:pt x="1152" y="2379"/>
                  </a:cubicBezTo>
                  <a:cubicBezTo>
                    <a:pt x="1504" y="2379"/>
                    <a:pt x="1855" y="2345"/>
                    <a:pt x="2204" y="2204"/>
                  </a:cubicBezTo>
                  <a:cubicBezTo>
                    <a:pt x="2071" y="1521"/>
                    <a:pt x="2204" y="695"/>
                    <a:pt x="2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09300" y="3890700"/>
              <a:ext cx="100025" cy="103600"/>
            </a:xfrm>
            <a:custGeom>
              <a:rect b="b" l="l" r="r" t="t"/>
              <a:pathLst>
                <a:path extrusionOk="0" h="4144" w="4001">
                  <a:moveTo>
                    <a:pt x="2898" y="922"/>
                  </a:moveTo>
                  <a:cubicBezTo>
                    <a:pt x="3031" y="1748"/>
                    <a:pt x="2898" y="2431"/>
                    <a:pt x="3031" y="3125"/>
                  </a:cubicBezTo>
                  <a:cubicBezTo>
                    <a:pt x="2696" y="3260"/>
                    <a:pt x="2358" y="3295"/>
                    <a:pt x="2021" y="3295"/>
                  </a:cubicBezTo>
                  <a:cubicBezTo>
                    <a:pt x="1670" y="3295"/>
                    <a:pt x="1319" y="3257"/>
                    <a:pt x="970" y="3257"/>
                  </a:cubicBezTo>
                  <a:cubicBezTo>
                    <a:pt x="827" y="2431"/>
                    <a:pt x="970" y="1748"/>
                    <a:pt x="970" y="1054"/>
                  </a:cubicBezTo>
                  <a:cubicBezTo>
                    <a:pt x="1103" y="1054"/>
                    <a:pt x="1103" y="922"/>
                    <a:pt x="1103" y="922"/>
                  </a:cubicBezTo>
                  <a:close/>
                  <a:moveTo>
                    <a:pt x="2019" y="1"/>
                  </a:moveTo>
                  <a:cubicBezTo>
                    <a:pt x="1663" y="1"/>
                    <a:pt x="1317" y="36"/>
                    <a:pt x="970" y="96"/>
                  </a:cubicBezTo>
                  <a:cubicBezTo>
                    <a:pt x="419" y="228"/>
                    <a:pt x="144" y="503"/>
                    <a:pt x="144" y="1054"/>
                  </a:cubicBezTo>
                  <a:cubicBezTo>
                    <a:pt x="1" y="1748"/>
                    <a:pt x="1" y="2574"/>
                    <a:pt x="1" y="3257"/>
                  </a:cubicBezTo>
                  <a:cubicBezTo>
                    <a:pt x="144" y="3676"/>
                    <a:pt x="276" y="3808"/>
                    <a:pt x="695" y="3951"/>
                  </a:cubicBezTo>
                  <a:cubicBezTo>
                    <a:pt x="827" y="4084"/>
                    <a:pt x="1103" y="4084"/>
                    <a:pt x="1378" y="4084"/>
                  </a:cubicBezTo>
                  <a:cubicBezTo>
                    <a:pt x="1622" y="4126"/>
                    <a:pt x="1854" y="4143"/>
                    <a:pt x="2078" y="4143"/>
                  </a:cubicBezTo>
                  <a:cubicBezTo>
                    <a:pt x="2613" y="4143"/>
                    <a:pt x="3100" y="4045"/>
                    <a:pt x="3581" y="3951"/>
                  </a:cubicBezTo>
                  <a:cubicBezTo>
                    <a:pt x="3857" y="3676"/>
                    <a:pt x="3857" y="3401"/>
                    <a:pt x="3857" y="2982"/>
                  </a:cubicBezTo>
                  <a:cubicBezTo>
                    <a:pt x="3857" y="2156"/>
                    <a:pt x="4000" y="1197"/>
                    <a:pt x="3581" y="228"/>
                  </a:cubicBezTo>
                  <a:cubicBezTo>
                    <a:pt x="3024" y="68"/>
                    <a:pt x="2512" y="1"/>
                    <a:pt x="2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029975" y="3913725"/>
              <a:ext cx="55100" cy="59350"/>
            </a:xfrm>
            <a:custGeom>
              <a:rect b="b" l="l" r="r" t="t"/>
              <a:pathLst>
                <a:path extrusionOk="0" h="2374" w="2204">
                  <a:moveTo>
                    <a:pt x="276" y="1"/>
                  </a:moveTo>
                  <a:cubicBezTo>
                    <a:pt x="276" y="1"/>
                    <a:pt x="276" y="133"/>
                    <a:pt x="143" y="133"/>
                  </a:cubicBezTo>
                  <a:cubicBezTo>
                    <a:pt x="143" y="827"/>
                    <a:pt x="0" y="1510"/>
                    <a:pt x="143" y="2336"/>
                  </a:cubicBezTo>
                  <a:cubicBezTo>
                    <a:pt x="492" y="2336"/>
                    <a:pt x="843" y="2374"/>
                    <a:pt x="1194" y="2374"/>
                  </a:cubicBezTo>
                  <a:cubicBezTo>
                    <a:pt x="1531" y="2374"/>
                    <a:pt x="1869" y="2339"/>
                    <a:pt x="2204" y="2204"/>
                  </a:cubicBezTo>
                  <a:cubicBezTo>
                    <a:pt x="2071" y="1510"/>
                    <a:pt x="2204" y="827"/>
                    <a:pt x="2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45"/>
            <p:cNvSpPr/>
            <p:nvPr/>
          </p:nvSpPr>
          <p:spPr>
            <a:xfrm>
              <a:off x="1009300" y="4054750"/>
              <a:ext cx="100025" cy="103300"/>
            </a:xfrm>
            <a:custGeom>
              <a:rect b="b" l="l" r="r" t="t"/>
              <a:pathLst>
                <a:path extrusionOk="0" h="4132" w="4001">
                  <a:moveTo>
                    <a:pt x="2898" y="970"/>
                  </a:moveTo>
                  <a:cubicBezTo>
                    <a:pt x="3031" y="1653"/>
                    <a:pt x="2898" y="2347"/>
                    <a:pt x="3031" y="3173"/>
                  </a:cubicBezTo>
                  <a:cubicBezTo>
                    <a:pt x="2803" y="3217"/>
                    <a:pt x="2574" y="3232"/>
                    <a:pt x="2345" y="3232"/>
                  </a:cubicBezTo>
                  <a:cubicBezTo>
                    <a:pt x="1886" y="3232"/>
                    <a:pt x="1426" y="3173"/>
                    <a:pt x="970" y="3173"/>
                  </a:cubicBezTo>
                  <a:cubicBezTo>
                    <a:pt x="827" y="2479"/>
                    <a:pt x="970" y="1796"/>
                    <a:pt x="970" y="1102"/>
                  </a:cubicBezTo>
                  <a:lnTo>
                    <a:pt x="1103" y="970"/>
                  </a:lnTo>
                  <a:close/>
                  <a:moveTo>
                    <a:pt x="970" y="1"/>
                  </a:moveTo>
                  <a:cubicBezTo>
                    <a:pt x="419" y="144"/>
                    <a:pt x="144" y="419"/>
                    <a:pt x="144" y="970"/>
                  </a:cubicBezTo>
                  <a:cubicBezTo>
                    <a:pt x="1" y="1796"/>
                    <a:pt x="1" y="2479"/>
                    <a:pt x="1" y="3173"/>
                  </a:cubicBezTo>
                  <a:cubicBezTo>
                    <a:pt x="144" y="3581"/>
                    <a:pt x="276" y="3856"/>
                    <a:pt x="695" y="4000"/>
                  </a:cubicBezTo>
                  <a:cubicBezTo>
                    <a:pt x="827" y="4000"/>
                    <a:pt x="1103" y="4000"/>
                    <a:pt x="1378" y="4132"/>
                  </a:cubicBezTo>
                  <a:cubicBezTo>
                    <a:pt x="2204" y="4132"/>
                    <a:pt x="2898" y="4000"/>
                    <a:pt x="3581" y="4000"/>
                  </a:cubicBezTo>
                  <a:cubicBezTo>
                    <a:pt x="3857" y="3724"/>
                    <a:pt x="3857" y="3306"/>
                    <a:pt x="3857" y="3030"/>
                  </a:cubicBezTo>
                  <a:cubicBezTo>
                    <a:pt x="3857" y="2072"/>
                    <a:pt x="4000" y="1102"/>
                    <a:pt x="3581" y="144"/>
                  </a:cubicBezTo>
                  <a:cubicBezTo>
                    <a:pt x="2623" y="1"/>
                    <a:pt x="1797" y="1"/>
                    <a:pt x="9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45"/>
            <p:cNvSpPr/>
            <p:nvPr/>
          </p:nvSpPr>
          <p:spPr>
            <a:xfrm>
              <a:off x="1029975" y="4078975"/>
              <a:ext cx="55100" cy="56600"/>
            </a:xfrm>
            <a:custGeom>
              <a:rect b="b" l="l" r="r" t="t"/>
              <a:pathLst>
                <a:path extrusionOk="0" h="2264" w="2204">
                  <a:moveTo>
                    <a:pt x="276" y="1"/>
                  </a:moveTo>
                  <a:lnTo>
                    <a:pt x="143" y="133"/>
                  </a:lnTo>
                  <a:cubicBezTo>
                    <a:pt x="143" y="827"/>
                    <a:pt x="0" y="1510"/>
                    <a:pt x="143" y="2204"/>
                  </a:cubicBezTo>
                  <a:cubicBezTo>
                    <a:pt x="599" y="2204"/>
                    <a:pt x="1059" y="2263"/>
                    <a:pt x="1518" y="2263"/>
                  </a:cubicBezTo>
                  <a:cubicBezTo>
                    <a:pt x="1747" y="2263"/>
                    <a:pt x="1976" y="2248"/>
                    <a:pt x="2204" y="2204"/>
                  </a:cubicBezTo>
                  <a:cubicBezTo>
                    <a:pt x="2071" y="1378"/>
                    <a:pt x="2204" y="684"/>
                    <a:pt x="2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1009300" y="4217850"/>
              <a:ext cx="100025" cy="102150"/>
            </a:xfrm>
            <a:custGeom>
              <a:rect b="b" l="l" r="r" t="t"/>
              <a:pathLst>
                <a:path extrusionOk="0" h="4086" w="4001">
                  <a:moveTo>
                    <a:pt x="2898" y="913"/>
                  </a:moveTo>
                  <a:cubicBezTo>
                    <a:pt x="3031" y="1607"/>
                    <a:pt x="2898" y="2433"/>
                    <a:pt x="3031" y="3116"/>
                  </a:cubicBezTo>
                  <a:cubicBezTo>
                    <a:pt x="2803" y="3164"/>
                    <a:pt x="2574" y="3180"/>
                    <a:pt x="2345" y="3180"/>
                  </a:cubicBezTo>
                  <a:cubicBezTo>
                    <a:pt x="1886" y="3180"/>
                    <a:pt x="1426" y="3116"/>
                    <a:pt x="970" y="3116"/>
                  </a:cubicBezTo>
                  <a:cubicBezTo>
                    <a:pt x="827" y="2433"/>
                    <a:pt x="970" y="1739"/>
                    <a:pt x="970" y="1056"/>
                  </a:cubicBezTo>
                  <a:lnTo>
                    <a:pt x="1103" y="913"/>
                  </a:lnTo>
                  <a:close/>
                  <a:moveTo>
                    <a:pt x="1994" y="1"/>
                  </a:moveTo>
                  <a:cubicBezTo>
                    <a:pt x="1647" y="1"/>
                    <a:pt x="1309" y="33"/>
                    <a:pt x="970" y="87"/>
                  </a:cubicBezTo>
                  <a:cubicBezTo>
                    <a:pt x="419" y="87"/>
                    <a:pt x="144" y="362"/>
                    <a:pt x="144" y="1056"/>
                  </a:cubicBezTo>
                  <a:cubicBezTo>
                    <a:pt x="1" y="1739"/>
                    <a:pt x="1" y="2433"/>
                    <a:pt x="1" y="3260"/>
                  </a:cubicBezTo>
                  <a:cubicBezTo>
                    <a:pt x="144" y="3535"/>
                    <a:pt x="276" y="3810"/>
                    <a:pt x="695" y="3943"/>
                  </a:cubicBezTo>
                  <a:cubicBezTo>
                    <a:pt x="827" y="4086"/>
                    <a:pt x="1103" y="4086"/>
                    <a:pt x="1378" y="4086"/>
                  </a:cubicBezTo>
                  <a:cubicBezTo>
                    <a:pt x="2204" y="4086"/>
                    <a:pt x="2898" y="4086"/>
                    <a:pt x="3581" y="3943"/>
                  </a:cubicBezTo>
                  <a:cubicBezTo>
                    <a:pt x="3857" y="3667"/>
                    <a:pt x="3857" y="3260"/>
                    <a:pt x="3857" y="2984"/>
                  </a:cubicBezTo>
                  <a:cubicBezTo>
                    <a:pt x="3857" y="2015"/>
                    <a:pt x="4000" y="1188"/>
                    <a:pt x="3581" y="230"/>
                  </a:cubicBezTo>
                  <a:cubicBezTo>
                    <a:pt x="3015" y="67"/>
                    <a:pt x="2495" y="1"/>
                    <a:pt x="19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1029975" y="4240650"/>
              <a:ext cx="55100" cy="56725"/>
            </a:xfrm>
            <a:custGeom>
              <a:rect b="b" l="l" r="r" t="t"/>
              <a:pathLst>
                <a:path extrusionOk="0" h="2269" w="2204">
                  <a:moveTo>
                    <a:pt x="276" y="1"/>
                  </a:moveTo>
                  <a:lnTo>
                    <a:pt x="143" y="144"/>
                  </a:lnTo>
                  <a:cubicBezTo>
                    <a:pt x="143" y="827"/>
                    <a:pt x="0" y="1521"/>
                    <a:pt x="143" y="2204"/>
                  </a:cubicBezTo>
                  <a:cubicBezTo>
                    <a:pt x="599" y="2204"/>
                    <a:pt x="1059" y="2268"/>
                    <a:pt x="1518" y="2268"/>
                  </a:cubicBezTo>
                  <a:cubicBezTo>
                    <a:pt x="1747" y="2268"/>
                    <a:pt x="1976" y="2252"/>
                    <a:pt x="2204" y="2204"/>
                  </a:cubicBezTo>
                  <a:cubicBezTo>
                    <a:pt x="2071" y="1521"/>
                    <a:pt x="2204" y="695"/>
                    <a:pt x="2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1009300" y="4379575"/>
              <a:ext cx="100025" cy="103600"/>
            </a:xfrm>
            <a:custGeom>
              <a:rect b="b" l="l" r="r" t="t"/>
              <a:pathLst>
                <a:path extrusionOk="0" h="4144" w="4001">
                  <a:moveTo>
                    <a:pt x="2898" y="922"/>
                  </a:moveTo>
                  <a:cubicBezTo>
                    <a:pt x="3031" y="1748"/>
                    <a:pt x="2898" y="2431"/>
                    <a:pt x="3031" y="3125"/>
                  </a:cubicBezTo>
                  <a:cubicBezTo>
                    <a:pt x="2696" y="3260"/>
                    <a:pt x="2358" y="3295"/>
                    <a:pt x="2021" y="3295"/>
                  </a:cubicBezTo>
                  <a:cubicBezTo>
                    <a:pt x="1670" y="3295"/>
                    <a:pt x="1319" y="3258"/>
                    <a:pt x="970" y="3258"/>
                  </a:cubicBezTo>
                  <a:cubicBezTo>
                    <a:pt x="827" y="2431"/>
                    <a:pt x="970" y="1748"/>
                    <a:pt x="970" y="1054"/>
                  </a:cubicBezTo>
                  <a:cubicBezTo>
                    <a:pt x="1103" y="1054"/>
                    <a:pt x="1103" y="922"/>
                    <a:pt x="1103" y="922"/>
                  </a:cubicBezTo>
                  <a:close/>
                  <a:moveTo>
                    <a:pt x="2019" y="1"/>
                  </a:moveTo>
                  <a:cubicBezTo>
                    <a:pt x="1663" y="1"/>
                    <a:pt x="1317" y="36"/>
                    <a:pt x="970" y="96"/>
                  </a:cubicBezTo>
                  <a:cubicBezTo>
                    <a:pt x="419" y="228"/>
                    <a:pt x="144" y="371"/>
                    <a:pt x="144" y="1054"/>
                  </a:cubicBezTo>
                  <a:cubicBezTo>
                    <a:pt x="1" y="1748"/>
                    <a:pt x="1" y="2575"/>
                    <a:pt x="1" y="3258"/>
                  </a:cubicBezTo>
                  <a:cubicBezTo>
                    <a:pt x="144" y="3676"/>
                    <a:pt x="276" y="3808"/>
                    <a:pt x="695" y="3952"/>
                  </a:cubicBezTo>
                  <a:cubicBezTo>
                    <a:pt x="827" y="4084"/>
                    <a:pt x="1103" y="4084"/>
                    <a:pt x="1378" y="4084"/>
                  </a:cubicBezTo>
                  <a:cubicBezTo>
                    <a:pt x="1622" y="4126"/>
                    <a:pt x="1854" y="4143"/>
                    <a:pt x="2078" y="4143"/>
                  </a:cubicBezTo>
                  <a:cubicBezTo>
                    <a:pt x="2613" y="4143"/>
                    <a:pt x="3100" y="4045"/>
                    <a:pt x="3581" y="3952"/>
                  </a:cubicBezTo>
                  <a:cubicBezTo>
                    <a:pt x="3857" y="3676"/>
                    <a:pt x="3857" y="3401"/>
                    <a:pt x="3857" y="2982"/>
                  </a:cubicBezTo>
                  <a:cubicBezTo>
                    <a:pt x="3857" y="2156"/>
                    <a:pt x="4000" y="1197"/>
                    <a:pt x="3581" y="228"/>
                  </a:cubicBezTo>
                  <a:cubicBezTo>
                    <a:pt x="3024" y="68"/>
                    <a:pt x="2512" y="1"/>
                    <a:pt x="2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1029975" y="4402600"/>
              <a:ext cx="55100" cy="59350"/>
            </a:xfrm>
            <a:custGeom>
              <a:rect b="b" l="l" r="r" t="t"/>
              <a:pathLst>
                <a:path extrusionOk="0" h="2374" w="2204">
                  <a:moveTo>
                    <a:pt x="276" y="1"/>
                  </a:moveTo>
                  <a:cubicBezTo>
                    <a:pt x="276" y="1"/>
                    <a:pt x="276" y="133"/>
                    <a:pt x="143" y="133"/>
                  </a:cubicBezTo>
                  <a:cubicBezTo>
                    <a:pt x="143" y="827"/>
                    <a:pt x="0" y="1510"/>
                    <a:pt x="143" y="2337"/>
                  </a:cubicBezTo>
                  <a:cubicBezTo>
                    <a:pt x="492" y="2337"/>
                    <a:pt x="843" y="2374"/>
                    <a:pt x="1194" y="2374"/>
                  </a:cubicBezTo>
                  <a:cubicBezTo>
                    <a:pt x="1531" y="2374"/>
                    <a:pt x="1869" y="2339"/>
                    <a:pt x="2204" y="2204"/>
                  </a:cubicBezTo>
                  <a:cubicBezTo>
                    <a:pt x="2071" y="1510"/>
                    <a:pt x="2204" y="827"/>
                    <a:pt x="2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1009300" y="4541475"/>
              <a:ext cx="100025" cy="103625"/>
            </a:xfrm>
            <a:custGeom>
              <a:rect b="b" l="l" r="r" t="t"/>
              <a:pathLst>
                <a:path extrusionOk="0" h="4145" w="4001">
                  <a:moveTo>
                    <a:pt x="2898" y="1056"/>
                  </a:moveTo>
                  <a:cubicBezTo>
                    <a:pt x="3031" y="1739"/>
                    <a:pt x="2898" y="2433"/>
                    <a:pt x="3031" y="3116"/>
                  </a:cubicBezTo>
                  <a:cubicBezTo>
                    <a:pt x="2682" y="3257"/>
                    <a:pt x="2331" y="3291"/>
                    <a:pt x="1979" y="3291"/>
                  </a:cubicBezTo>
                  <a:cubicBezTo>
                    <a:pt x="1642" y="3291"/>
                    <a:pt x="1305" y="3260"/>
                    <a:pt x="970" y="3260"/>
                  </a:cubicBezTo>
                  <a:cubicBezTo>
                    <a:pt x="827" y="2433"/>
                    <a:pt x="970" y="1739"/>
                    <a:pt x="970" y="1188"/>
                  </a:cubicBezTo>
                  <a:lnTo>
                    <a:pt x="1103" y="1056"/>
                  </a:lnTo>
                  <a:close/>
                  <a:moveTo>
                    <a:pt x="1994" y="1"/>
                  </a:moveTo>
                  <a:cubicBezTo>
                    <a:pt x="1647" y="1"/>
                    <a:pt x="1309" y="33"/>
                    <a:pt x="970" y="87"/>
                  </a:cubicBezTo>
                  <a:cubicBezTo>
                    <a:pt x="419" y="230"/>
                    <a:pt x="144" y="505"/>
                    <a:pt x="144" y="1056"/>
                  </a:cubicBezTo>
                  <a:cubicBezTo>
                    <a:pt x="1" y="1882"/>
                    <a:pt x="1" y="2566"/>
                    <a:pt x="1" y="3260"/>
                  </a:cubicBezTo>
                  <a:cubicBezTo>
                    <a:pt x="144" y="3667"/>
                    <a:pt x="276" y="3943"/>
                    <a:pt x="695" y="3943"/>
                  </a:cubicBezTo>
                  <a:cubicBezTo>
                    <a:pt x="827" y="4086"/>
                    <a:pt x="1103" y="4086"/>
                    <a:pt x="1378" y="4086"/>
                  </a:cubicBezTo>
                  <a:cubicBezTo>
                    <a:pt x="1653" y="4130"/>
                    <a:pt x="1914" y="4145"/>
                    <a:pt x="2165" y="4145"/>
                  </a:cubicBezTo>
                  <a:cubicBezTo>
                    <a:pt x="2666" y="4145"/>
                    <a:pt x="3126" y="4086"/>
                    <a:pt x="3581" y="4086"/>
                  </a:cubicBezTo>
                  <a:cubicBezTo>
                    <a:pt x="3857" y="3667"/>
                    <a:pt x="3857" y="3392"/>
                    <a:pt x="3857" y="3116"/>
                  </a:cubicBezTo>
                  <a:cubicBezTo>
                    <a:pt x="3857" y="2158"/>
                    <a:pt x="4000" y="1188"/>
                    <a:pt x="3581" y="230"/>
                  </a:cubicBezTo>
                  <a:cubicBezTo>
                    <a:pt x="3015" y="67"/>
                    <a:pt x="2495" y="1"/>
                    <a:pt x="19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1029975" y="4567875"/>
              <a:ext cx="55100" cy="55900"/>
            </a:xfrm>
            <a:custGeom>
              <a:rect b="b" l="l" r="r" t="t"/>
              <a:pathLst>
                <a:path extrusionOk="0" h="2236" w="2204">
                  <a:moveTo>
                    <a:pt x="276" y="0"/>
                  </a:moveTo>
                  <a:lnTo>
                    <a:pt x="143" y="132"/>
                  </a:lnTo>
                  <a:cubicBezTo>
                    <a:pt x="143" y="683"/>
                    <a:pt x="0" y="1377"/>
                    <a:pt x="143" y="2204"/>
                  </a:cubicBezTo>
                  <a:cubicBezTo>
                    <a:pt x="478" y="2204"/>
                    <a:pt x="815" y="2235"/>
                    <a:pt x="1152" y="2235"/>
                  </a:cubicBezTo>
                  <a:cubicBezTo>
                    <a:pt x="1504" y="2235"/>
                    <a:pt x="1855" y="2201"/>
                    <a:pt x="2204" y="2060"/>
                  </a:cubicBezTo>
                  <a:cubicBezTo>
                    <a:pt x="2071" y="1377"/>
                    <a:pt x="2204" y="683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1009300" y="4706725"/>
              <a:ext cx="100025" cy="102175"/>
            </a:xfrm>
            <a:custGeom>
              <a:rect b="b" l="l" r="r" t="t"/>
              <a:pathLst>
                <a:path extrusionOk="0" h="4087" w="4001">
                  <a:moveTo>
                    <a:pt x="2898" y="913"/>
                  </a:moveTo>
                  <a:cubicBezTo>
                    <a:pt x="3031" y="1607"/>
                    <a:pt x="2898" y="2290"/>
                    <a:pt x="3031" y="3117"/>
                  </a:cubicBezTo>
                  <a:cubicBezTo>
                    <a:pt x="2803" y="3164"/>
                    <a:pt x="2574" y="3180"/>
                    <a:pt x="2345" y="3180"/>
                  </a:cubicBezTo>
                  <a:cubicBezTo>
                    <a:pt x="1886" y="3180"/>
                    <a:pt x="1426" y="3117"/>
                    <a:pt x="970" y="3117"/>
                  </a:cubicBezTo>
                  <a:cubicBezTo>
                    <a:pt x="827" y="2434"/>
                    <a:pt x="970" y="1739"/>
                    <a:pt x="970" y="1056"/>
                  </a:cubicBezTo>
                  <a:lnTo>
                    <a:pt x="1103" y="913"/>
                  </a:lnTo>
                  <a:close/>
                  <a:moveTo>
                    <a:pt x="1994" y="1"/>
                  </a:moveTo>
                  <a:cubicBezTo>
                    <a:pt x="1647" y="1"/>
                    <a:pt x="1309" y="33"/>
                    <a:pt x="970" y="87"/>
                  </a:cubicBezTo>
                  <a:cubicBezTo>
                    <a:pt x="419" y="87"/>
                    <a:pt x="144" y="362"/>
                    <a:pt x="144" y="1056"/>
                  </a:cubicBezTo>
                  <a:cubicBezTo>
                    <a:pt x="1" y="1739"/>
                    <a:pt x="1" y="2434"/>
                    <a:pt x="1" y="3117"/>
                  </a:cubicBezTo>
                  <a:cubicBezTo>
                    <a:pt x="144" y="3535"/>
                    <a:pt x="276" y="3811"/>
                    <a:pt x="695" y="3943"/>
                  </a:cubicBezTo>
                  <a:cubicBezTo>
                    <a:pt x="827" y="3943"/>
                    <a:pt x="1103" y="4086"/>
                    <a:pt x="1378" y="4086"/>
                  </a:cubicBezTo>
                  <a:cubicBezTo>
                    <a:pt x="2204" y="4086"/>
                    <a:pt x="2898" y="3943"/>
                    <a:pt x="3581" y="3943"/>
                  </a:cubicBezTo>
                  <a:cubicBezTo>
                    <a:pt x="3857" y="3667"/>
                    <a:pt x="3857" y="3260"/>
                    <a:pt x="3857" y="2984"/>
                  </a:cubicBezTo>
                  <a:cubicBezTo>
                    <a:pt x="3857" y="2015"/>
                    <a:pt x="4000" y="1056"/>
                    <a:pt x="3581" y="230"/>
                  </a:cubicBezTo>
                  <a:cubicBezTo>
                    <a:pt x="3015" y="67"/>
                    <a:pt x="2495" y="1"/>
                    <a:pt x="19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1029975" y="4729550"/>
              <a:ext cx="55100" cy="56700"/>
            </a:xfrm>
            <a:custGeom>
              <a:rect b="b" l="l" r="r" t="t"/>
              <a:pathLst>
                <a:path extrusionOk="0" h="2268" w="2204">
                  <a:moveTo>
                    <a:pt x="276" y="0"/>
                  </a:moveTo>
                  <a:lnTo>
                    <a:pt x="143" y="143"/>
                  </a:lnTo>
                  <a:cubicBezTo>
                    <a:pt x="143" y="826"/>
                    <a:pt x="0" y="1521"/>
                    <a:pt x="143" y="2204"/>
                  </a:cubicBezTo>
                  <a:cubicBezTo>
                    <a:pt x="599" y="2204"/>
                    <a:pt x="1059" y="2267"/>
                    <a:pt x="1518" y="2267"/>
                  </a:cubicBezTo>
                  <a:cubicBezTo>
                    <a:pt x="1747" y="2267"/>
                    <a:pt x="1976" y="2251"/>
                    <a:pt x="2204" y="2204"/>
                  </a:cubicBezTo>
                  <a:cubicBezTo>
                    <a:pt x="2071" y="1377"/>
                    <a:pt x="2204" y="694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1009300" y="4868475"/>
              <a:ext cx="100025" cy="103575"/>
            </a:xfrm>
            <a:custGeom>
              <a:rect b="b" l="l" r="r" t="t"/>
              <a:pathLst>
                <a:path extrusionOk="0" h="4143" w="4001">
                  <a:moveTo>
                    <a:pt x="2898" y="921"/>
                  </a:moveTo>
                  <a:cubicBezTo>
                    <a:pt x="3031" y="1604"/>
                    <a:pt x="2898" y="2431"/>
                    <a:pt x="3031" y="3125"/>
                  </a:cubicBezTo>
                  <a:cubicBezTo>
                    <a:pt x="2689" y="3191"/>
                    <a:pt x="2345" y="3191"/>
                    <a:pt x="2000" y="3191"/>
                  </a:cubicBezTo>
                  <a:cubicBezTo>
                    <a:pt x="1656" y="3191"/>
                    <a:pt x="1312" y="3191"/>
                    <a:pt x="970" y="3257"/>
                  </a:cubicBezTo>
                  <a:cubicBezTo>
                    <a:pt x="827" y="2431"/>
                    <a:pt x="970" y="1747"/>
                    <a:pt x="970" y="1053"/>
                  </a:cubicBezTo>
                  <a:cubicBezTo>
                    <a:pt x="1103" y="1053"/>
                    <a:pt x="1103" y="921"/>
                    <a:pt x="1103" y="921"/>
                  </a:cubicBezTo>
                  <a:close/>
                  <a:moveTo>
                    <a:pt x="2019" y="0"/>
                  </a:moveTo>
                  <a:cubicBezTo>
                    <a:pt x="1663" y="0"/>
                    <a:pt x="1317" y="35"/>
                    <a:pt x="970" y="95"/>
                  </a:cubicBezTo>
                  <a:cubicBezTo>
                    <a:pt x="419" y="95"/>
                    <a:pt x="144" y="370"/>
                    <a:pt x="144" y="1053"/>
                  </a:cubicBezTo>
                  <a:cubicBezTo>
                    <a:pt x="1" y="1747"/>
                    <a:pt x="1" y="2431"/>
                    <a:pt x="1" y="3257"/>
                  </a:cubicBezTo>
                  <a:cubicBezTo>
                    <a:pt x="144" y="3532"/>
                    <a:pt x="276" y="3808"/>
                    <a:pt x="695" y="3951"/>
                  </a:cubicBezTo>
                  <a:cubicBezTo>
                    <a:pt x="827" y="4083"/>
                    <a:pt x="1103" y="4083"/>
                    <a:pt x="1378" y="4083"/>
                  </a:cubicBezTo>
                  <a:cubicBezTo>
                    <a:pt x="1622" y="4125"/>
                    <a:pt x="1854" y="4143"/>
                    <a:pt x="2078" y="4143"/>
                  </a:cubicBezTo>
                  <a:cubicBezTo>
                    <a:pt x="2613" y="4143"/>
                    <a:pt x="3100" y="4044"/>
                    <a:pt x="3581" y="3951"/>
                  </a:cubicBezTo>
                  <a:cubicBezTo>
                    <a:pt x="3857" y="3675"/>
                    <a:pt x="3857" y="3257"/>
                    <a:pt x="3857" y="2981"/>
                  </a:cubicBezTo>
                  <a:cubicBezTo>
                    <a:pt x="3857" y="2023"/>
                    <a:pt x="4000" y="1197"/>
                    <a:pt x="3581" y="227"/>
                  </a:cubicBezTo>
                  <a:cubicBezTo>
                    <a:pt x="3024" y="67"/>
                    <a:pt x="2512" y="0"/>
                    <a:pt x="2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1029975" y="4891500"/>
              <a:ext cx="55100" cy="58400"/>
            </a:xfrm>
            <a:custGeom>
              <a:rect b="b" l="l" r="r" t="t"/>
              <a:pathLst>
                <a:path extrusionOk="0" h="2336" w="2204">
                  <a:moveTo>
                    <a:pt x="276" y="0"/>
                  </a:moveTo>
                  <a:cubicBezTo>
                    <a:pt x="276" y="0"/>
                    <a:pt x="276" y="132"/>
                    <a:pt x="143" y="132"/>
                  </a:cubicBezTo>
                  <a:cubicBezTo>
                    <a:pt x="143" y="826"/>
                    <a:pt x="0" y="1510"/>
                    <a:pt x="143" y="2336"/>
                  </a:cubicBezTo>
                  <a:cubicBezTo>
                    <a:pt x="485" y="2270"/>
                    <a:pt x="829" y="2270"/>
                    <a:pt x="1173" y="2270"/>
                  </a:cubicBezTo>
                  <a:cubicBezTo>
                    <a:pt x="1518" y="2270"/>
                    <a:pt x="1862" y="2270"/>
                    <a:pt x="2204" y="2204"/>
                  </a:cubicBezTo>
                  <a:cubicBezTo>
                    <a:pt x="2071" y="1510"/>
                    <a:pt x="2204" y="683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1171250" y="3748475"/>
              <a:ext cx="509575" cy="244325"/>
            </a:xfrm>
            <a:custGeom>
              <a:rect b="b" l="l" r="r" t="t"/>
              <a:pathLst>
                <a:path extrusionOk="0" h="9773" w="20383">
                  <a:moveTo>
                    <a:pt x="10743" y="1"/>
                  </a:moveTo>
                  <a:cubicBezTo>
                    <a:pt x="10324" y="276"/>
                    <a:pt x="10048" y="551"/>
                    <a:pt x="9773" y="827"/>
                  </a:cubicBezTo>
                  <a:cubicBezTo>
                    <a:pt x="6611" y="3713"/>
                    <a:pt x="3438" y="6611"/>
                    <a:pt x="409" y="9497"/>
                  </a:cubicBezTo>
                  <a:cubicBezTo>
                    <a:pt x="276" y="9497"/>
                    <a:pt x="133" y="9640"/>
                    <a:pt x="1" y="9773"/>
                  </a:cubicBezTo>
                  <a:lnTo>
                    <a:pt x="276" y="9773"/>
                  </a:lnTo>
                  <a:cubicBezTo>
                    <a:pt x="6611" y="9773"/>
                    <a:pt x="12946" y="9773"/>
                    <a:pt x="19281" y="9640"/>
                  </a:cubicBezTo>
                  <a:cubicBezTo>
                    <a:pt x="19556" y="9640"/>
                    <a:pt x="19964" y="9640"/>
                    <a:pt x="20382" y="9773"/>
                  </a:cubicBezTo>
                  <a:cubicBezTo>
                    <a:pt x="17353" y="6743"/>
                    <a:pt x="14455" y="3713"/>
                    <a:pt x="11426" y="684"/>
                  </a:cubicBezTo>
                  <a:lnTo>
                    <a:pt x="10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1233225" y="4017025"/>
              <a:ext cx="382050" cy="1032850"/>
            </a:xfrm>
            <a:custGeom>
              <a:rect b="b" l="l" r="r" t="t"/>
              <a:pathLst>
                <a:path extrusionOk="0" h="41314" w="15282">
                  <a:moveTo>
                    <a:pt x="133" y="0"/>
                  </a:moveTo>
                  <a:cubicBezTo>
                    <a:pt x="1" y="13628"/>
                    <a:pt x="276" y="27124"/>
                    <a:pt x="1" y="40620"/>
                  </a:cubicBezTo>
                  <a:lnTo>
                    <a:pt x="1" y="41039"/>
                  </a:lnTo>
                  <a:lnTo>
                    <a:pt x="133" y="41039"/>
                  </a:lnTo>
                  <a:lnTo>
                    <a:pt x="133" y="41171"/>
                  </a:lnTo>
                  <a:cubicBezTo>
                    <a:pt x="408" y="41171"/>
                    <a:pt x="684" y="41314"/>
                    <a:pt x="959" y="41314"/>
                  </a:cubicBezTo>
                  <a:cubicBezTo>
                    <a:pt x="4958" y="41314"/>
                    <a:pt x="8814" y="41171"/>
                    <a:pt x="12670" y="41171"/>
                  </a:cubicBezTo>
                  <a:lnTo>
                    <a:pt x="15281" y="41171"/>
                  </a:lnTo>
                  <a:lnTo>
                    <a:pt x="15281" y="39937"/>
                  </a:lnTo>
                  <a:lnTo>
                    <a:pt x="15281" y="37315"/>
                  </a:lnTo>
                  <a:lnTo>
                    <a:pt x="15281" y="4407"/>
                  </a:lnTo>
                  <a:lnTo>
                    <a:pt x="15281" y="683"/>
                  </a:lnTo>
                  <a:cubicBezTo>
                    <a:pt x="15281" y="408"/>
                    <a:pt x="15149" y="276"/>
                    <a:pt x="15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1264075" y="4347525"/>
              <a:ext cx="327225" cy="24000"/>
            </a:xfrm>
            <a:custGeom>
              <a:rect b="b" l="l" r="r" t="t"/>
              <a:pathLst>
                <a:path extrusionOk="0" h="960" w="13089">
                  <a:moveTo>
                    <a:pt x="419" y="1"/>
                  </a:moveTo>
                  <a:cubicBezTo>
                    <a:pt x="144" y="1"/>
                    <a:pt x="1" y="133"/>
                    <a:pt x="1" y="408"/>
                  </a:cubicBezTo>
                  <a:cubicBezTo>
                    <a:pt x="1" y="551"/>
                    <a:pt x="144" y="827"/>
                    <a:pt x="419" y="827"/>
                  </a:cubicBezTo>
                  <a:cubicBezTo>
                    <a:pt x="827" y="827"/>
                    <a:pt x="1102" y="959"/>
                    <a:pt x="1521" y="959"/>
                  </a:cubicBezTo>
                  <a:lnTo>
                    <a:pt x="12263" y="959"/>
                  </a:lnTo>
                  <a:cubicBezTo>
                    <a:pt x="12395" y="959"/>
                    <a:pt x="12670" y="827"/>
                    <a:pt x="12813" y="827"/>
                  </a:cubicBezTo>
                  <a:cubicBezTo>
                    <a:pt x="12946" y="684"/>
                    <a:pt x="13089" y="551"/>
                    <a:pt x="13089" y="408"/>
                  </a:cubicBezTo>
                  <a:cubicBezTo>
                    <a:pt x="13089" y="276"/>
                    <a:pt x="12946" y="133"/>
                    <a:pt x="128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1267650" y="4302625"/>
              <a:ext cx="320075" cy="24275"/>
            </a:xfrm>
            <a:custGeom>
              <a:rect b="b" l="l" r="r" t="t"/>
              <a:pathLst>
                <a:path extrusionOk="0" h="971" w="12803">
                  <a:moveTo>
                    <a:pt x="1786" y="1"/>
                  </a:moveTo>
                  <a:cubicBezTo>
                    <a:pt x="1235" y="1"/>
                    <a:pt x="827" y="144"/>
                    <a:pt x="276" y="144"/>
                  </a:cubicBezTo>
                  <a:cubicBezTo>
                    <a:pt x="276" y="144"/>
                    <a:pt x="1" y="419"/>
                    <a:pt x="1" y="552"/>
                  </a:cubicBezTo>
                  <a:cubicBezTo>
                    <a:pt x="1" y="695"/>
                    <a:pt x="133" y="827"/>
                    <a:pt x="276" y="827"/>
                  </a:cubicBezTo>
                  <a:cubicBezTo>
                    <a:pt x="684" y="970"/>
                    <a:pt x="959" y="970"/>
                    <a:pt x="1235" y="970"/>
                  </a:cubicBezTo>
                  <a:lnTo>
                    <a:pt x="11701" y="970"/>
                  </a:lnTo>
                  <a:cubicBezTo>
                    <a:pt x="11976" y="970"/>
                    <a:pt x="12252" y="970"/>
                    <a:pt x="12527" y="827"/>
                  </a:cubicBezTo>
                  <a:cubicBezTo>
                    <a:pt x="12670" y="827"/>
                    <a:pt x="12803" y="695"/>
                    <a:pt x="12803" y="552"/>
                  </a:cubicBezTo>
                  <a:cubicBezTo>
                    <a:pt x="12803" y="419"/>
                    <a:pt x="12670" y="276"/>
                    <a:pt x="12527" y="276"/>
                  </a:cubicBezTo>
                  <a:cubicBezTo>
                    <a:pt x="12252" y="144"/>
                    <a:pt x="11976" y="1"/>
                    <a:pt x="115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1264075" y="4636725"/>
              <a:ext cx="327225" cy="23975"/>
            </a:xfrm>
            <a:custGeom>
              <a:rect b="b" l="l" r="r" t="t"/>
              <a:pathLst>
                <a:path extrusionOk="0" h="959" w="13089">
                  <a:moveTo>
                    <a:pt x="419" y="0"/>
                  </a:moveTo>
                  <a:cubicBezTo>
                    <a:pt x="144" y="133"/>
                    <a:pt x="1" y="276"/>
                    <a:pt x="1" y="408"/>
                  </a:cubicBezTo>
                  <a:cubicBezTo>
                    <a:pt x="1" y="684"/>
                    <a:pt x="144" y="827"/>
                    <a:pt x="419" y="827"/>
                  </a:cubicBezTo>
                  <a:cubicBezTo>
                    <a:pt x="827" y="959"/>
                    <a:pt x="1102" y="959"/>
                    <a:pt x="1521" y="959"/>
                  </a:cubicBezTo>
                  <a:lnTo>
                    <a:pt x="12263" y="959"/>
                  </a:lnTo>
                  <a:cubicBezTo>
                    <a:pt x="12395" y="959"/>
                    <a:pt x="12670" y="827"/>
                    <a:pt x="12813" y="827"/>
                  </a:cubicBezTo>
                  <a:lnTo>
                    <a:pt x="13089" y="551"/>
                  </a:lnTo>
                  <a:cubicBezTo>
                    <a:pt x="13089" y="276"/>
                    <a:pt x="12946" y="133"/>
                    <a:pt x="12813" y="133"/>
                  </a:cubicBezTo>
                  <a:cubicBezTo>
                    <a:pt x="12538" y="0"/>
                    <a:pt x="12263" y="0"/>
                    <a:pt x="119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1267650" y="4591825"/>
              <a:ext cx="320075" cy="24275"/>
            </a:xfrm>
            <a:custGeom>
              <a:rect b="b" l="l" r="r" t="t"/>
              <a:pathLst>
                <a:path extrusionOk="0" h="971" w="12803">
                  <a:moveTo>
                    <a:pt x="7294" y="1"/>
                  </a:moveTo>
                  <a:cubicBezTo>
                    <a:pt x="5509" y="1"/>
                    <a:pt x="3581" y="1"/>
                    <a:pt x="1786" y="144"/>
                  </a:cubicBezTo>
                  <a:cubicBezTo>
                    <a:pt x="1235" y="144"/>
                    <a:pt x="827" y="144"/>
                    <a:pt x="276" y="276"/>
                  </a:cubicBezTo>
                  <a:cubicBezTo>
                    <a:pt x="276" y="276"/>
                    <a:pt x="1" y="419"/>
                    <a:pt x="1" y="552"/>
                  </a:cubicBezTo>
                  <a:cubicBezTo>
                    <a:pt x="1" y="695"/>
                    <a:pt x="133" y="827"/>
                    <a:pt x="276" y="970"/>
                  </a:cubicBezTo>
                  <a:lnTo>
                    <a:pt x="11701" y="970"/>
                  </a:lnTo>
                  <a:cubicBezTo>
                    <a:pt x="11976" y="970"/>
                    <a:pt x="12252" y="970"/>
                    <a:pt x="12527" y="827"/>
                  </a:cubicBezTo>
                  <a:cubicBezTo>
                    <a:pt x="12670" y="827"/>
                    <a:pt x="12803" y="695"/>
                    <a:pt x="12803" y="552"/>
                  </a:cubicBezTo>
                  <a:cubicBezTo>
                    <a:pt x="12803" y="419"/>
                    <a:pt x="12670" y="276"/>
                    <a:pt x="12527" y="276"/>
                  </a:cubicBezTo>
                  <a:cubicBezTo>
                    <a:pt x="12252" y="144"/>
                    <a:pt x="11976" y="144"/>
                    <a:pt x="11569" y="144"/>
                  </a:cubicBezTo>
                  <a:cubicBezTo>
                    <a:pt x="10192" y="1"/>
                    <a:pt x="8671" y="1"/>
                    <a:pt x="7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1264075" y="4925925"/>
              <a:ext cx="327225" cy="23975"/>
            </a:xfrm>
            <a:custGeom>
              <a:rect b="b" l="l" r="r" t="t"/>
              <a:pathLst>
                <a:path extrusionOk="0" h="959" w="13089">
                  <a:moveTo>
                    <a:pt x="1378" y="0"/>
                  </a:moveTo>
                  <a:cubicBezTo>
                    <a:pt x="1102" y="0"/>
                    <a:pt x="827" y="0"/>
                    <a:pt x="419" y="133"/>
                  </a:cubicBezTo>
                  <a:cubicBezTo>
                    <a:pt x="144" y="133"/>
                    <a:pt x="1" y="276"/>
                    <a:pt x="1" y="408"/>
                  </a:cubicBezTo>
                  <a:cubicBezTo>
                    <a:pt x="1" y="683"/>
                    <a:pt x="144" y="827"/>
                    <a:pt x="419" y="827"/>
                  </a:cubicBezTo>
                  <a:cubicBezTo>
                    <a:pt x="827" y="959"/>
                    <a:pt x="1102" y="959"/>
                    <a:pt x="1521" y="959"/>
                  </a:cubicBezTo>
                  <a:lnTo>
                    <a:pt x="12263" y="959"/>
                  </a:lnTo>
                  <a:cubicBezTo>
                    <a:pt x="12395" y="959"/>
                    <a:pt x="12670" y="959"/>
                    <a:pt x="12813" y="827"/>
                  </a:cubicBezTo>
                  <a:cubicBezTo>
                    <a:pt x="12946" y="827"/>
                    <a:pt x="13089" y="551"/>
                    <a:pt x="13089" y="551"/>
                  </a:cubicBezTo>
                  <a:cubicBezTo>
                    <a:pt x="13089" y="408"/>
                    <a:pt x="12946" y="133"/>
                    <a:pt x="12813" y="133"/>
                  </a:cubicBezTo>
                  <a:cubicBezTo>
                    <a:pt x="12538" y="0"/>
                    <a:pt x="12263" y="0"/>
                    <a:pt x="119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1267650" y="4884600"/>
              <a:ext cx="320075" cy="24000"/>
            </a:xfrm>
            <a:custGeom>
              <a:rect b="b" l="l" r="r" t="t"/>
              <a:pathLst>
                <a:path extrusionOk="0" h="960" w="12803">
                  <a:moveTo>
                    <a:pt x="1786" y="1"/>
                  </a:moveTo>
                  <a:cubicBezTo>
                    <a:pt x="1235" y="1"/>
                    <a:pt x="827" y="1"/>
                    <a:pt x="276" y="133"/>
                  </a:cubicBezTo>
                  <a:cubicBezTo>
                    <a:pt x="276" y="133"/>
                    <a:pt x="1" y="276"/>
                    <a:pt x="1" y="408"/>
                  </a:cubicBezTo>
                  <a:cubicBezTo>
                    <a:pt x="1" y="552"/>
                    <a:pt x="133" y="827"/>
                    <a:pt x="276" y="827"/>
                  </a:cubicBezTo>
                  <a:cubicBezTo>
                    <a:pt x="684" y="827"/>
                    <a:pt x="959" y="959"/>
                    <a:pt x="1235" y="959"/>
                  </a:cubicBezTo>
                  <a:lnTo>
                    <a:pt x="11701" y="959"/>
                  </a:lnTo>
                  <a:cubicBezTo>
                    <a:pt x="11976" y="959"/>
                    <a:pt x="12252" y="827"/>
                    <a:pt x="12527" y="827"/>
                  </a:cubicBezTo>
                  <a:cubicBezTo>
                    <a:pt x="12670" y="684"/>
                    <a:pt x="12803" y="552"/>
                    <a:pt x="12803" y="408"/>
                  </a:cubicBezTo>
                  <a:cubicBezTo>
                    <a:pt x="12803" y="408"/>
                    <a:pt x="12670" y="133"/>
                    <a:pt x="12527" y="133"/>
                  </a:cubicBezTo>
                  <a:cubicBezTo>
                    <a:pt x="12252" y="1"/>
                    <a:pt x="11976" y="1"/>
                    <a:pt x="115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1264075" y="4120300"/>
              <a:ext cx="93125" cy="120375"/>
            </a:xfrm>
            <a:custGeom>
              <a:rect b="b" l="l" r="r" t="t"/>
              <a:pathLst>
                <a:path extrusionOk="0" h="4815" w="3725">
                  <a:moveTo>
                    <a:pt x="1863" y="860"/>
                  </a:moveTo>
                  <a:cubicBezTo>
                    <a:pt x="2207" y="860"/>
                    <a:pt x="2551" y="893"/>
                    <a:pt x="2898" y="959"/>
                  </a:cubicBezTo>
                  <a:lnTo>
                    <a:pt x="2898" y="1378"/>
                  </a:lnTo>
                  <a:lnTo>
                    <a:pt x="2898" y="3857"/>
                  </a:lnTo>
                  <a:cubicBezTo>
                    <a:pt x="2667" y="3901"/>
                    <a:pt x="2437" y="3915"/>
                    <a:pt x="2207" y="3915"/>
                  </a:cubicBezTo>
                  <a:cubicBezTo>
                    <a:pt x="1747" y="3915"/>
                    <a:pt x="1290" y="3857"/>
                    <a:pt x="827" y="3857"/>
                  </a:cubicBezTo>
                  <a:cubicBezTo>
                    <a:pt x="695" y="3438"/>
                    <a:pt x="827" y="2887"/>
                    <a:pt x="827" y="2479"/>
                  </a:cubicBezTo>
                  <a:cubicBezTo>
                    <a:pt x="695" y="1929"/>
                    <a:pt x="695" y="1510"/>
                    <a:pt x="827" y="959"/>
                  </a:cubicBezTo>
                  <a:cubicBezTo>
                    <a:pt x="1174" y="893"/>
                    <a:pt x="1518" y="860"/>
                    <a:pt x="1863" y="860"/>
                  </a:cubicBezTo>
                  <a:close/>
                  <a:moveTo>
                    <a:pt x="2623" y="1"/>
                  </a:moveTo>
                  <a:cubicBezTo>
                    <a:pt x="2072" y="1"/>
                    <a:pt x="1378" y="1"/>
                    <a:pt x="695" y="133"/>
                  </a:cubicBezTo>
                  <a:cubicBezTo>
                    <a:pt x="144" y="133"/>
                    <a:pt x="1" y="408"/>
                    <a:pt x="1" y="959"/>
                  </a:cubicBezTo>
                  <a:lnTo>
                    <a:pt x="1" y="3438"/>
                  </a:lnTo>
                  <a:cubicBezTo>
                    <a:pt x="1" y="3713"/>
                    <a:pt x="144" y="3989"/>
                    <a:pt x="144" y="4264"/>
                  </a:cubicBezTo>
                  <a:cubicBezTo>
                    <a:pt x="276" y="4540"/>
                    <a:pt x="419" y="4683"/>
                    <a:pt x="695" y="4815"/>
                  </a:cubicBezTo>
                  <a:cubicBezTo>
                    <a:pt x="1653" y="4815"/>
                    <a:pt x="2623" y="4815"/>
                    <a:pt x="3581" y="4540"/>
                  </a:cubicBezTo>
                  <a:cubicBezTo>
                    <a:pt x="3581" y="4407"/>
                    <a:pt x="3724" y="4264"/>
                    <a:pt x="3724" y="4132"/>
                  </a:cubicBezTo>
                  <a:lnTo>
                    <a:pt x="3724" y="1102"/>
                  </a:lnTo>
                  <a:cubicBezTo>
                    <a:pt x="3724" y="408"/>
                    <a:pt x="3449" y="133"/>
                    <a:pt x="26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1281425" y="4141775"/>
              <a:ext cx="55125" cy="76425"/>
            </a:xfrm>
            <a:custGeom>
              <a:rect b="b" l="l" r="r" t="t"/>
              <a:pathLst>
                <a:path extrusionOk="0" h="3057" w="2205">
                  <a:moveTo>
                    <a:pt x="1169" y="1"/>
                  </a:moveTo>
                  <a:cubicBezTo>
                    <a:pt x="824" y="1"/>
                    <a:pt x="480" y="34"/>
                    <a:pt x="133" y="100"/>
                  </a:cubicBezTo>
                  <a:cubicBezTo>
                    <a:pt x="1" y="651"/>
                    <a:pt x="1" y="1070"/>
                    <a:pt x="133" y="1620"/>
                  </a:cubicBezTo>
                  <a:cubicBezTo>
                    <a:pt x="133" y="2028"/>
                    <a:pt x="1" y="2579"/>
                    <a:pt x="133" y="2998"/>
                  </a:cubicBezTo>
                  <a:cubicBezTo>
                    <a:pt x="596" y="2998"/>
                    <a:pt x="1053" y="3056"/>
                    <a:pt x="1513" y="3056"/>
                  </a:cubicBezTo>
                  <a:cubicBezTo>
                    <a:pt x="1743" y="3056"/>
                    <a:pt x="1973" y="3042"/>
                    <a:pt x="2204" y="2998"/>
                  </a:cubicBezTo>
                  <a:lnTo>
                    <a:pt x="2204" y="519"/>
                  </a:lnTo>
                  <a:lnTo>
                    <a:pt x="2204" y="100"/>
                  </a:lnTo>
                  <a:cubicBezTo>
                    <a:pt x="1857" y="34"/>
                    <a:pt x="1513" y="1"/>
                    <a:pt x="1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1377825" y="4120300"/>
              <a:ext cx="96425" cy="120375"/>
            </a:xfrm>
            <a:custGeom>
              <a:rect b="b" l="l" r="r" t="t"/>
              <a:pathLst>
                <a:path extrusionOk="0" h="4815" w="3857">
                  <a:moveTo>
                    <a:pt x="1857" y="860"/>
                  </a:moveTo>
                  <a:cubicBezTo>
                    <a:pt x="2201" y="860"/>
                    <a:pt x="2546" y="893"/>
                    <a:pt x="2887" y="959"/>
                  </a:cubicBezTo>
                  <a:cubicBezTo>
                    <a:pt x="2887" y="1102"/>
                    <a:pt x="3030" y="1234"/>
                    <a:pt x="3030" y="1378"/>
                  </a:cubicBezTo>
                  <a:lnTo>
                    <a:pt x="3030" y="3857"/>
                  </a:lnTo>
                  <a:cubicBezTo>
                    <a:pt x="2755" y="3901"/>
                    <a:pt x="2510" y="3915"/>
                    <a:pt x="2280" y="3915"/>
                  </a:cubicBezTo>
                  <a:cubicBezTo>
                    <a:pt x="1821" y="3915"/>
                    <a:pt x="1422" y="3857"/>
                    <a:pt x="959" y="3857"/>
                  </a:cubicBezTo>
                  <a:cubicBezTo>
                    <a:pt x="684" y="3438"/>
                    <a:pt x="827" y="2887"/>
                    <a:pt x="827" y="2479"/>
                  </a:cubicBezTo>
                  <a:lnTo>
                    <a:pt x="827" y="959"/>
                  </a:lnTo>
                  <a:cubicBezTo>
                    <a:pt x="1168" y="893"/>
                    <a:pt x="1513" y="860"/>
                    <a:pt x="1857" y="860"/>
                  </a:cubicBezTo>
                  <a:close/>
                  <a:moveTo>
                    <a:pt x="2755" y="1"/>
                  </a:moveTo>
                  <a:cubicBezTo>
                    <a:pt x="2061" y="1"/>
                    <a:pt x="1378" y="1"/>
                    <a:pt x="827" y="133"/>
                  </a:cubicBezTo>
                  <a:cubicBezTo>
                    <a:pt x="276" y="133"/>
                    <a:pt x="1" y="408"/>
                    <a:pt x="1" y="959"/>
                  </a:cubicBezTo>
                  <a:lnTo>
                    <a:pt x="1" y="3438"/>
                  </a:lnTo>
                  <a:cubicBezTo>
                    <a:pt x="1" y="3713"/>
                    <a:pt x="133" y="3989"/>
                    <a:pt x="133" y="4264"/>
                  </a:cubicBezTo>
                  <a:cubicBezTo>
                    <a:pt x="276" y="4540"/>
                    <a:pt x="408" y="4683"/>
                    <a:pt x="684" y="4815"/>
                  </a:cubicBezTo>
                  <a:cubicBezTo>
                    <a:pt x="1653" y="4815"/>
                    <a:pt x="2612" y="4815"/>
                    <a:pt x="3713" y="4540"/>
                  </a:cubicBezTo>
                  <a:lnTo>
                    <a:pt x="3713" y="4132"/>
                  </a:lnTo>
                  <a:cubicBezTo>
                    <a:pt x="3713" y="3162"/>
                    <a:pt x="3857" y="2204"/>
                    <a:pt x="3713" y="1102"/>
                  </a:cubicBezTo>
                  <a:cubicBezTo>
                    <a:pt x="3713" y="408"/>
                    <a:pt x="3438" y="133"/>
                    <a:pt x="27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1394900" y="4141775"/>
              <a:ext cx="58700" cy="76425"/>
            </a:xfrm>
            <a:custGeom>
              <a:rect b="b" l="l" r="r" t="t"/>
              <a:pathLst>
                <a:path extrusionOk="0" h="3057" w="2348">
                  <a:moveTo>
                    <a:pt x="1174" y="1"/>
                  </a:moveTo>
                  <a:cubicBezTo>
                    <a:pt x="830" y="1"/>
                    <a:pt x="485" y="34"/>
                    <a:pt x="144" y="100"/>
                  </a:cubicBezTo>
                  <a:lnTo>
                    <a:pt x="144" y="1620"/>
                  </a:lnTo>
                  <a:cubicBezTo>
                    <a:pt x="144" y="2028"/>
                    <a:pt x="1" y="2579"/>
                    <a:pt x="276" y="2998"/>
                  </a:cubicBezTo>
                  <a:cubicBezTo>
                    <a:pt x="739" y="2998"/>
                    <a:pt x="1138" y="3056"/>
                    <a:pt x="1597" y="3056"/>
                  </a:cubicBezTo>
                  <a:cubicBezTo>
                    <a:pt x="1827" y="3056"/>
                    <a:pt x="2072" y="3042"/>
                    <a:pt x="2347" y="2998"/>
                  </a:cubicBezTo>
                  <a:lnTo>
                    <a:pt x="2347" y="519"/>
                  </a:lnTo>
                  <a:cubicBezTo>
                    <a:pt x="2347" y="375"/>
                    <a:pt x="2204" y="243"/>
                    <a:pt x="2204" y="100"/>
                  </a:cubicBezTo>
                  <a:cubicBezTo>
                    <a:pt x="1863" y="34"/>
                    <a:pt x="1518" y="1"/>
                    <a:pt x="1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1491300" y="4120300"/>
              <a:ext cx="96425" cy="120375"/>
            </a:xfrm>
            <a:custGeom>
              <a:rect b="b" l="l" r="r" t="t"/>
              <a:pathLst>
                <a:path extrusionOk="0" h="4815" w="3857">
                  <a:moveTo>
                    <a:pt x="1984" y="860"/>
                  </a:moveTo>
                  <a:cubicBezTo>
                    <a:pt x="2312" y="860"/>
                    <a:pt x="2623" y="893"/>
                    <a:pt x="2898" y="959"/>
                  </a:cubicBezTo>
                  <a:cubicBezTo>
                    <a:pt x="3030" y="1102"/>
                    <a:pt x="3030" y="1234"/>
                    <a:pt x="3030" y="1378"/>
                  </a:cubicBezTo>
                  <a:lnTo>
                    <a:pt x="3030" y="3857"/>
                  </a:lnTo>
                  <a:cubicBezTo>
                    <a:pt x="2803" y="3901"/>
                    <a:pt x="2574" y="3915"/>
                    <a:pt x="2344" y="3915"/>
                  </a:cubicBezTo>
                  <a:cubicBezTo>
                    <a:pt x="1886" y="3915"/>
                    <a:pt x="1426" y="3857"/>
                    <a:pt x="970" y="3857"/>
                  </a:cubicBezTo>
                  <a:cubicBezTo>
                    <a:pt x="695" y="3438"/>
                    <a:pt x="970" y="2887"/>
                    <a:pt x="827" y="2479"/>
                  </a:cubicBezTo>
                  <a:cubicBezTo>
                    <a:pt x="827" y="1929"/>
                    <a:pt x="827" y="1510"/>
                    <a:pt x="970" y="959"/>
                  </a:cubicBezTo>
                  <a:cubicBezTo>
                    <a:pt x="1312" y="893"/>
                    <a:pt x="1656" y="860"/>
                    <a:pt x="1984" y="860"/>
                  </a:cubicBezTo>
                  <a:close/>
                  <a:moveTo>
                    <a:pt x="2755" y="1"/>
                  </a:moveTo>
                  <a:cubicBezTo>
                    <a:pt x="2072" y="1"/>
                    <a:pt x="1521" y="1"/>
                    <a:pt x="827" y="133"/>
                  </a:cubicBezTo>
                  <a:cubicBezTo>
                    <a:pt x="276" y="133"/>
                    <a:pt x="144" y="408"/>
                    <a:pt x="144" y="959"/>
                  </a:cubicBezTo>
                  <a:cubicBezTo>
                    <a:pt x="1" y="1785"/>
                    <a:pt x="1" y="2612"/>
                    <a:pt x="144" y="3438"/>
                  </a:cubicBezTo>
                  <a:cubicBezTo>
                    <a:pt x="144" y="3713"/>
                    <a:pt x="144" y="3989"/>
                    <a:pt x="276" y="4264"/>
                  </a:cubicBezTo>
                  <a:cubicBezTo>
                    <a:pt x="276" y="4540"/>
                    <a:pt x="552" y="4683"/>
                    <a:pt x="695" y="4815"/>
                  </a:cubicBezTo>
                  <a:cubicBezTo>
                    <a:pt x="1796" y="4815"/>
                    <a:pt x="2755" y="4815"/>
                    <a:pt x="3724" y="4540"/>
                  </a:cubicBezTo>
                  <a:cubicBezTo>
                    <a:pt x="3724" y="4407"/>
                    <a:pt x="3857" y="4264"/>
                    <a:pt x="3857" y="4132"/>
                  </a:cubicBezTo>
                  <a:lnTo>
                    <a:pt x="3857" y="1102"/>
                  </a:lnTo>
                  <a:cubicBezTo>
                    <a:pt x="3857" y="408"/>
                    <a:pt x="3581" y="133"/>
                    <a:pt x="27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1508650" y="4141775"/>
              <a:ext cx="58425" cy="76425"/>
            </a:xfrm>
            <a:custGeom>
              <a:rect b="b" l="l" r="r" t="t"/>
              <a:pathLst>
                <a:path extrusionOk="0" h="3057" w="2337">
                  <a:moveTo>
                    <a:pt x="1290" y="1"/>
                  </a:moveTo>
                  <a:cubicBezTo>
                    <a:pt x="962" y="1"/>
                    <a:pt x="618" y="34"/>
                    <a:pt x="276" y="100"/>
                  </a:cubicBezTo>
                  <a:cubicBezTo>
                    <a:pt x="133" y="651"/>
                    <a:pt x="133" y="1070"/>
                    <a:pt x="133" y="1620"/>
                  </a:cubicBezTo>
                  <a:cubicBezTo>
                    <a:pt x="276" y="2028"/>
                    <a:pt x="1" y="2579"/>
                    <a:pt x="276" y="2998"/>
                  </a:cubicBezTo>
                  <a:cubicBezTo>
                    <a:pt x="732" y="2998"/>
                    <a:pt x="1192" y="3056"/>
                    <a:pt x="1650" y="3056"/>
                  </a:cubicBezTo>
                  <a:cubicBezTo>
                    <a:pt x="1880" y="3056"/>
                    <a:pt x="2109" y="3042"/>
                    <a:pt x="2336" y="2998"/>
                  </a:cubicBezTo>
                  <a:lnTo>
                    <a:pt x="2336" y="519"/>
                  </a:lnTo>
                  <a:cubicBezTo>
                    <a:pt x="2336" y="375"/>
                    <a:pt x="2336" y="243"/>
                    <a:pt x="2204" y="100"/>
                  </a:cubicBezTo>
                  <a:cubicBezTo>
                    <a:pt x="1929" y="34"/>
                    <a:pt x="1618" y="1"/>
                    <a:pt x="12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1264075" y="4416375"/>
              <a:ext cx="93125" cy="120975"/>
            </a:xfrm>
            <a:custGeom>
              <a:rect b="b" l="l" r="r" t="t"/>
              <a:pathLst>
                <a:path extrusionOk="0" h="4839" w="3725">
                  <a:moveTo>
                    <a:pt x="1863" y="860"/>
                  </a:moveTo>
                  <a:cubicBezTo>
                    <a:pt x="2207" y="860"/>
                    <a:pt x="2551" y="893"/>
                    <a:pt x="2898" y="959"/>
                  </a:cubicBezTo>
                  <a:lnTo>
                    <a:pt x="2898" y="1378"/>
                  </a:lnTo>
                  <a:lnTo>
                    <a:pt x="2898" y="3857"/>
                  </a:lnTo>
                  <a:cubicBezTo>
                    <a:pt x="2551" y="3923"/>
                    <a:pt x="2207" y="3923"/>
                    <a:pt x="1863" y="3923"/>
                  </a:cubicBezTo>
                  <a:cubicBezTo>
                    <a:pt x="1518" y="3923"/>
                    <a:pt x="1174" y="3923"/>
                    <a:pt x="827" y="3989"/>
                  </a:cubicBezTo>
                  <a:cubicBezTo>
                    <a:pt x="695" y="3438"/>
                    <a:pt x="827" y="2887"/>
                    <a:pt x="827" y="2480"/>
                  </a:cubicBezTo>
                  <a:cubicBezTo>
                    <a:pt x="695" y="1929"/>
                    <a:pt x="695" y="1510"/>
                    <a:pt x="827" y="959"/>
                  </a:cubicBezTo>
                  <a:cubicBezTo>
                    <a:pt x="1174" y="893"/>
                    <a:pt x="1518" y="860"/>
                    <a:pt x="1863" y="860"/>
                  </a:cubicBezTo>
                  <a:close/>
                  <a:moveTo>
                    <a:pt x="2623" y="1"/>
                  </a:moveTo>
                  <a:cubicBezTo>
                    <a:pt x="2072" y="1"/>
                    <a:pt x="1378" y="1"/>
                    <a:pt x="695" y="133"/>
                  </a:cubicBezTo>
                  <a:cubicBezTo>
                    <a:pt x="144" y="133"/>
                    <a:pt x="1" y="408"/>
                    <a:pt x="1" y="959"/>
                  </a:cubicBezTo>
                  <a:lnTo>
                    <a:pt x="1" y="3438"/>
                  </a:lnTo>
                  <a:cubicBezTo>
                    <a:pt x="1" y="3714"/>
                    <a:pt x="144" y="3989"/>
                    <a:pt x="144" y="4408"/>
                  </a:cubicBezTo>
                  <a:cubicBezTo>
                    <a:pt x="276" y="4540"/>
                    <a:pt x="419" y="4815"/>
                    <a:pt x="695" y="4815"/>
                  </a:cubicBezTo>
                  <a:cubicBezTo>
                    <a:pt x="1084" y="4815"/>
                    <a:pt x="1475" y="4839"/>
                    <a:pt x="1867" y="4839"/>
                  </a:cubicBezTo>
                  <a:cubicBezTo>
                    <a:pt x="2439" y="4839"/>
                    <a:pt x="3012" y="4788"/>
                    <a:pt x="3581" y="4540"/>
                  </a:cubicBezTo>
                  <a:cubicBezTo>
                    <a:pt x="3581" y="4408"/>
                    <a:pt x="3724" y="4264"/>
                    <a:pt x="3724" y="4132"/>
                  </a:cubicBezTo>
                  <a:lnTo>
                    <a:pt x="3724" y="1235"/>
                  </a:lnTo>
                  <a:cubicBezTo>
                    <a:pt x="3724" y="408"/>
                    <a:pt x="3449" y="133"/>
                    <a:pt x="26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1281425" y="4437875"/>
              <a:ext cx="55125" cy="78225"/>
            </a:xfrm>
            <a:custGeom>
              <a:rect b="b" l="l" r="r" t="t"/>
              <a:pathLst>
                <a:path extrusionOk="0" h="3129" w="2205">
                  <a:moveTo>
                    <a:pt x="1169" y="0"/>
                  </a:moveTo>
                  <a:cubicBezTo>
                    <a:pt x="824" y="0"/>
                    <a:pt x="480" y="33"/>
                    <a:pt x="133" y="99"/>
                  </a:cubicBezTo>
                  <a:cubicBezTo>
                    <a:pt x="1" y="650"/>
                    <a:pt x="1" y="1069"/>
                    <a:pt x="133" y="1620"/>
                  </a:cubicBezTo>
                  <a:cubicBezTo>
                    <a:pt x="133" y="2027"/>
                    <a:pt x="1" y="2578"/>
                    <a:pt x="133" y="3129"/>
                  </a:cubicBezTo>
                  <a:cubicBezTo>
                    <a:pt x="480" y="3063"/>
                    <a:pt x="824" y="3063"/>
                    <a:pt x="1169" y="3063"/>
                  </a:cubicBezTo>
                  <a:cubicBezTo>
                    <a:pt x="1513" y="3063"/>
                    <a:pt x="1857" y="3063"/>
                    <a:pt x="2204" y="2997"/>
                  </a:cubicBezTo>
                  <a:lnTo>
                    <a:pt x="2204" y="518"/>
                  </a:lnTo>
                  <a:lnTo>
                    <a:pt x="2204" y="99"/>
                  </a:lnTo>
                  <a:cubicBezTo>
                    <a:pt x="1857" y="33"/>
                    <a:pt x="1513" y="0"/>
                    <a:pt x="11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1377825" y="4416375"/>
              <a:ext cx="96425" cy="120975"/>
            </a:xfrm>
            <a:custGeom>
              <a:rect b="b" l="l" r="r" t="t"/>
              <a:pathLst>
                <a:path extrusionOk="0" h="4839" w="3857">
                  <a:moveTo>
                    <a:pt x="1857" y="860"/>
                  </a:moveTo>
                  <a:cubicBezTo>
                    <a:pt x="2201" y="860"/>
                    <a:pt x="2546" y="893"/>
                    <a:pt x="2887" y="959"/>
                  </a:cubicBezTo>
                  <a:cubicBezTo>
                    <a:pt x="2887" y="1103"/>
                    <a:pt x="3030" y="1235"/>
                    <a:pt x="3030" y="1378"/>
                  </a:cubicBezTo>
                  <a:lnTo>
                    <a:pt x="3030" y="3857"/>
                  </a:lnTo>
                  <a:cubicBezTo>
                    <a:pt x="2617" y="3923"/>
                    <a:pt x="2273" y="3923"/>
                    <a:pt x="1945" y="3923"/>
                  </a:cubicBezTo>
                  <a:cubicBezTo>
                    <a:pt x="1617" y="3923"/>
                    <a:pt x="1306" y="3923"/>
                    <a:pt x="959" y="3989"/>
                  </a:cubicBezTo>
                  <a:cubicBezTo>
                    <a:pt x="684" y="3438"/>
                    <a:pt x="827" y="2887"/>
                    <a:pt x="827" y="2480"/>
                  </a:cubicBezTo>
                  <a:lnTo>
                    <a:pt x="827" y="959"/>
                  </a:lnTo>
                  <a:cubicBezTo>
                    <a:pt x="1168" y="893"/>
                    <a:pt x="1513" y="860"/>
                    <a:pt x="1857" y="860"/>
                  </a:cubicBezTo>
                  <a:close/>
                  <a:moveTo>
                    <a:pt x="2755" y="1"/>
                  </a:moveTo>
                  <a:cubicBezTo>
                    <a:pt x="2061" y="1"/>
                    <a:pt x="1378" y="1"/>
                    <a:pt x="827" y="133"/>
                  </a:cubicBezTo>
                  <a:cubicBezTo>
                    <a:pt x="276" y="133"/>
                    <a:pt x="1" y="408"/>
                    <a:pt x="1" y="959"/>
                  </a:cubicBezTo>
                  <a:lnTo>
                    <a:pt x="1" y="3438"/>
                  </a:lnTo>
                  <a:cubicBezTo>
                    <a:pt x="1" y="3714"/>
                    <a:pt x="133" y="3989"/>
                    <a:pt x="133" y="4408"/>
                  </a:cubicBezTo>
                  <a:cubicBezTo>
                    <a:pt x="276" y="4540"/>
                    <a:pt x="408" y="4815"/>
                    <a:pt x="684" y="4815"/>
                  </a:cubicBezTo>
                  <a:cubicBezTo>
                    <a:pt x="1078" y="4815"/>
                    <a:pt x="1470" y="4839"/>
                    <a:pt x="1870" y="4839"/>
                  </a:cubicBezTo>
                  <a:cubicBezTo>
                    <a:pt x="2456" y="4839"/>
                    <a:pt x="3059" y="4788"/>
                    <a:pt x="3713" y="4540"/>
                  </a:cubicBezTo>
                  <a:lnTo>
                    <a:pt x="3713" y="4132"/>
                  </a:lnTo>
                  <a:cubicBezTo>
                    <a:pt x="3713" y="3163"/>
                    <a:pt x="3857" y="2204"/>
                    <a:pt x="3713" y="1235"/>
                  </a:cubicBezTo>
                  <a:cubicBezTo>
                    <a:pt x="3713" y="408"/>
                    <a:pt x="3438" y="133"/>
                    <a:pt x="27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1394900" y="4437875"/>
              <a:ext cx="58700" cy="78225"/>
            </a:xfrm>
            <a:custGeom>
              <a:rect b="b" l="l" r="r" t="t"/>
              <a:pathLst>
                <a:path extrusionOk="0" h="3129" w="2348">
                  <a:moveTo>
                    <a:pt x="1174" y="0"/>
                  </a:moveTo>
                  <a:cubicBezTo>
                    <a:pt x="830" y="0"/>
                    <a:pt x="485" y="33"/>
                    <a:pt x="144" y="99"/>
                  </a:cubicBezTo>
                  <a:lnTo>
                    <a:pt x="144" y="1620"/>
                  </a:lnTo>
                  <a:cubicBezTo>
                    <a:pt x="144" y="2027"/>
                    <a:pt x="1" y="2578"/>
                    <a:pt x="276" y="3129"/>
                  </a:cubicBezTo>
                  <a:cubicBezTo>
                    <a:pt x="623" y="3063"/>
                    <a:pt x="934" y="3063"/>
                    <a:pt x="1262" y="3063"/>
                  </a:cubicBezTo>
                  <a:cubicBezTo>
                    <a:pt x="1590" y="3063"/>
                    <a:pt x="1934" y="3063"/>
                    <a:pt x="2347" y="2997"/>
                  </a:cubicBezTo>
                  <a:lnTo>
                    <a:pt x="2347" y="518"/>
                  </a:lnTo>
                  <a:cubicBezTo>
                    <a:pt x="2347" y="375"/>
                    <a:pt x="2204" y="243"/>
                    <a:pt x="2204" y="99"/>
                  </a:cubicBezTo>
                  <a:cubicBezTo>
                    <a:pt x="1863" y="33"/>
                    <a:pt x="1518" y="0"/>
                    <a:pt x="11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1491300" y="4416375"/>
              <a:ext cx="96425" cy="120975"/>
            </a:xfrm>
            <a:custGeom>
              <a:rect b="b" l="l" r="r" t="t"/>
              <a:pathLst>
                <a:path extrusionOk="0" h="4839" w="3857">
                  <a:moveTo>
                    <a:pt x="1984" y="860"/>
                  </a:moveTo>
                  <a:cubicBezTo>
                    <a:pt x="2312" y="860"/>
                    <a:pt x="2623" y="893"/>
                    <a:pt x="2898" y="959"/>
                  </a:cubicBezTo>
                  <a:cubicBezTo>
                    <a:pt x="3030" y="1103"/>
                    <a:pt x="3030" y="1235"/>
                    <a:pt x="3030" y="1378"/>
                  </a:cubicBezTo>
                  <a:lnTo>
                    <a:pt x="3030" y="3857"/>
                  </a:lnTo>
                  <a:cubicBezTo>
                    <a:pt x="2689" y="3923"/>
                    <a:pt x="2345" y="3923"/>
                    <a:pt x="2000" y="3923"/>
                  </a:cubicBezTo>
                  <a:cubicBezTo>
                    <a:pt x="1656" y="3923"/>
                    <a:pt x="1312" y="3923"/>
                    <a:pt x="970" y="3989"/>
                  </a:cubicBezTo>
                  <a:cubicBezTo>
                    <a:pt x="695" y="3438"/>
                    <a:pt x="970" y="2887"/>
                    <a:pt x="827" y="2480"/>
                  </a:cubicBezTo>
                  <a:cubicBezTo>
                    <a:pt x="827" y="1929"/>
                    <a:pt x="827" y="1510"/>
                    <a:pt x="970" y="959"/>
                  </a:cubicBezTo>
                  <a:cubicBezTo>
                    <a:pt x="1312" y="893"/>
                    <a:pt x="1656" y="860"/>
                    <a:pt x="1984" y="860"/>
                  </a:cubicBezTo>
                  <a:close/>
                  <a:moveTo>
                    <a:pt x="2755" y="1"/>
                  </a:moveTo>
                  <a:cubicBezTo>
                    <a:pt x="2072" y="1"/>
                    <a:pt x="1521" y="1"/>
                    <a:pt x="827" y="133"/>
                  </a:cubicBezTo>
                  <a:cubicBezTo>
                    <a:pt x="276" y="133"/>
                    <a:pt x="144" y="408"/>
                    <a:pt x="144" y="959"/>
                  </a:cubicBezTo>
                  <a:cubicBezTo>
                    <a:pt x="1" y="1786"/>
                    <a:pt x="1" y="2612"/>
                    <a:pt x="144" y="3438"/>
                  </a:cubicBezTo>
                  <a:cubicBezTo>
                    <a:pt x="144" y="3714"/>
                    <a:pt x="144" y="3989"/>
                    <a:pt x="276" y="4408"/>
                  </a:cubicBezTo>
                  <a:cubicBezTo>
                    <a:pt x="276" y="4540"/>
                    <a:pt x="552" y="4815"/>
                    <a:pt x="695" y="4815"/>
                  </a:cubicBezTo>
                  <a:cubicBezTo>
                    <a:pt x="1142" y="4815"/>
                    <a:pt x="1566" y="4839"/>
                    <a:pt x="1977" y="4839"/>
                  </a:cubicBezTo>
                  <a:cubicBezTo>
                    <a:pt x="2577" y="4839"/>
                    <a:pt x="3149" y="4788"/>
                    <a:pt x="3724" y="4540"/>
                  </a:cubicBezTo>
                  <a:cubicBezTo>
                    <a:pt x="3724" y="4408"/>
                    <a:pt x="3857" y="4264"/>
                    <a:pt x="3857" y="4132"/>
                  </a:cubicBezTo>
                  <a:lnTo>
                    <a:pt x="3857" y="1235"/>
                  </a:lnTo>
                  <a:cubicBezTo>
                    <a:pt x="3857" y="408"/>
                    <a:pt x="3581" y="133"/>
                    <a:pt x="27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1508650" y="4437875"/>
              <a:ext cx="58425" cy="78225"/>
            </a:xfrm>
            <a:custGeom>
              <a:rect b="b" l="l" r="r" t="t"/>
              <a:pathLst>
                <a:path extrusionOk="0" h="3129" w="2337">
                  <a:moveTo>
                    <a:pt x="1290" y="0"/>
                  </a:moveTo>
                  <a:cubicBezTo>
                    <a:pt x="962" y="0"/>
                    <a:pt x="618" y="33"/>
                    <a:pt x="276" y="99"/>
                  </a:cubicBezTo>
                  <a:cubicBezTo>
                    <a:pt x="133" y="650"/>
                    <a:pt x="133" y="1069"/>
                    <a:pt x="133" y="1620"/>
                  </a:cubicBezTo>
                  <a:cubicBezTo>
                    <a:pt x="276" y="2027"/>
                    <a:pt x="1" y="2578"/>
                    <a:pt x="276" y="3129"/>
                  </a:cubicBezTo>
                  <a:cubicBezTo>
                    <a:pt x="618" y="3063"/>
                    <a:pt x="962" y="3063"/>
                    <a:pt x="1306" y="3063"/>
                  </a:cubicBezTo>
                  <a:cubicBezTo>
                    <a:pt x="1651" y="3063"/>
                    <a:pt x="1995" y="3063"/>
                    <a:pt x="2336" y="2997"/>
                  </a:cubicBezTo>
                  <a:lnTo>
                    <a:pt x="2336" y="518"/>
                  </a:lnTo>
                  <a:cubicBezTo>
                    <a:pt x="2336" y="375"/>
                    <a:pt x="2336" y="243"/>
                    <a:pt x="2204" y="99"/>
                  </a:cubicBezTo>
                  <a:cubicBezTo>
                    <a:pt x="1929" y="33"/>
                    <a:pt x="1618" y="0"/>
                    <a:pt x="1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1264075" y="4713300"/>
              <a:ext cx="93125" cy="120150"/>
            </a:xfrm>
            <a:custGeom>
              <a:rect b="b" l="l" r="r" t="t"/>
              <a:pathLst>
                <a:path extrusionOk="0" h="4806" w="3725">
                  <a:moveTo>
                    <a:pt x="1518" y="867"/>
                  </a:moveTo>
                  <a:cubicBezTo>
                    <a:pt x="1978" y="867"/>
                    <a:pt x="2435" y="926"/>
                    <a:pt x="2898" y="926"/>
                  </a:cubicBezTo>
                  <a:lnTo>
                    <a:pt x="2898" y="1344"/>
                  </a:lnTo>
                  <a:lnTo>
                    <a:pt x="2898" y="3823"/>
                  </a:lnTo>
                  <a:cubicBezTo>
                    <a:pt x="2204" y="3955"/>
                    <a:pt x="1521" y="3955"/>
                    <a:pt x="827" y="3955"/>
                  </a:cubicBezTo>
                  <a:cubicBezTo>
                    <a:pt x="695" y="3404"/>
                    <a:pt x="827" y="2854"/>
                    <a:pt x="827" y="2446"/>
                  </a:cubicBezTo>
                  <a:cubicBezTo>
                    <a:pt x="695" y="1895"/>
                    <a:pt x="695" y="1476"/>
                    <a:pt x="827" y="926"/>
                  </a:cubicBezTo>
                  <a:cubicBezTo>
                    <a:pt x="1058" y="882"/>
                    <a:pt x="1288" y="867"/>
                    <a:pt x="1518" y="867"/>
                  </a:cubicBezTo>
                  <a:close/>
                  <a:moveTo>
                    <a:pt x="1708" y="0"/>
                  </a:moveTo>
                  <a:cubicBezTo>
                    <a:pt x="1381" y="0"/>
                    <a:pt x="1036" y="33"/>
                    <a:pt x="695" y="99"/>
                  </a:cubicBezTo>
                  <a:cubicBezTo>
                    <a:pt x="144" y="99"/>
                    <a:pt x="1" y="375"/>
                    <a:pt x="1" y="926"/>
                  </a:cubicBezTo>
                  <a:lnTo>
                    <a:pt x="1" y="3404"/>
                  </a:lnTo>
                  <a:cubicBezTo>
                    <a:pt x="1" y="3680"/>
                    <a:pt x="144" y="4099"/>
                    <a:pt x="144" y="4374"/>
                  </a:cubicBezTo>
                  <a:cubicBezTo>
                    <a:pt x="276" y="4506"/>
                    <a:pt x="419" y="4782"/>
                    <a:pt x="695" y="4782"/>
                  </a:cubicBezTo>
                  <a:cubicBezTo>
                    <a:pt x="1084" y="4782"/>
                    <a:pt x="1475" y="4805"/>
                    <a:pt x="1867" y="4805"/>
                  </a:cubicBezTo>
                  <a:cubicBezTo>
                    <a:pt x="2439" y="4805"/>
                    <a:pt x="3012" y="4755"/>
                    <a:pt x="3581" y="4506"/>
                  </a:cubicBezTo>
                  <a:cubicBezTo>
                    <a:pt x="3581" y="4374"/>
                    <a:pt x="3724" y="4231"/>
                    <a:pt x="3724" y="4099"/>
                  </a:cubicBezTo>
                  <a:lnTo>
                    <a:pt x="3724" y="1201"/>
                  </a:lnTo>
                  <a:cubicBezTo>
                    <a:pt x="3724" y="375"/>
                    <a:pt x="3449" y="99"/>
                    <a:pt x="2623" y="99"/>
                  </a:cubicBezTo>
                  <a:cubicBezTo>
                    <a:pt x="2347" y="33"/>
                    <a:pt x="2036" y="0"/>
                    <a:pt x="17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1281425" y="4734950"/>
              <a:ext cx="55125" cy="77250"/>
            </a:xfrm>
            <a:custGeom>
              <a:rect b="b" l="l" r="r" t="t"/>
              <a:pathLst>
                <a:path extrusionOk="0" h="3090" w="2205">
                  <a:moveTo>
                    <a:pt x="824" y="1"/>
                  </a:moveTo>
                  <a:cubicBezTo>
                    <a:pt x="594" y="1"/>
                    <a:pt x="364" y="16"/>
                    <a:pt x="133" y="60"/>
                  </a:cubicBezTo>
                  <a:cubicBezTo>
                    <a:pt x="1" y="610"/>
                    <a:pt x="1" y="1029"/>
                    <a:pt x="133" y="1580"/>
                  </a:cubicBezTo>
                  <a:cubicBezTo>
                    <a:pt x="133" y="1988"/>
                    <a:pt x="1" y="2538"/>
                    <a:pt x="133" y="3089"/>
                  </a:cubicBezTo>
                  <a:cubicBezTo>
                    <a:pt x="827" y="3089"/>
                    <a:pt x="1510" y="3089"/>
                    <a:pt x="2204" y="2957"/>
                  </a:cubicBezTo>
                  <a:lnTo>
                    <a:pt x="2204" y="478"/>
                  </a:lnTo>
                  <a:lnTo>
                    <a:pt x="2204" y="60"/>
                  </a:lnTo>
                  <a:cubicBezTo>
                    <a:pt x="1741" y="60"/>
                    <a:pt x="1284" y="1"/>
                    <a:pt x="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1377825" y="4713300"/>
              <a:ext cx="96425" cy="120150"/>
            </a:xfrm>
            <a:custGeom>
              <a:rect b="b" l="l" r="r" t="t"/>
              <a:pathLst>
                <a:path extrusionOk="0" h="4806" w="3857">
                  <a:moveTo>
                    <a:pt x="1513" y="867"/>
                  </a:moveTo>
                  <a:cubicBezTo>
                    <a:pt x="1972" y="867"/>
                    <a:pt x="2432" y="926"/>
                    <a:pt x="2887" y="926"/>
                  </a:cubicBezTo>
                  <a:cubicBezTo>
                    <a:pt x="2887" y="1069"/>
                    <a:pt x="3030" y="1201"/>
                    <a:pt x="3030" y="1344"/>
                  </a:cubicBezTo>
                  <a:lnTo>
                    <a:pt x="3030" y="3823"/>
                  </a:lnTo>
                  <a:cubicBezTo>
                    <a:pt x="2204" y="3955"/>
                    <a:pt x="1653" y="3955"/>
                    <a:pt x="959" y="3955"/>
                  </a:cubicBezTo>
                  <a:cubicBezTo>
                    <a:pt x="684" y="3404"/>
                    <a:pt x="827" y="2854"/>
                    <a:pt x="827" y="2446"/>
                  </a:cubicBezTo>
                  <a:lnTo>
                    <a:pt x="827" y="926"/>
                  </a:lnTo>
                  <a:cubicBezTo>
                    <a:pt x="1055" y="882"/>
                    <a:pt x="1284" y="867"/>
                    <a:pt x="1513" y="867"/>
                  </a:cubicBezTo>
                  <a:close/>
                  <a:moveTo>
                    <a:pt x="1737" y="0"/>
                  </a:moveTo>
                  <a:cubicBezTo>
                    <a:pt x="1411" y="0"/>
                    <a:pt x="1102" y="33"/>
                    <a:pt x="827" y="99"/>
                  </a:cubicBezTo>
                  <a:cubicBezTo>
                    <a:pt x="276" y="99"/>
                    <a:pt x="1" y="375"/>
                    <a:pt x="1" y="926"/>
                  </a:cubicBezTo>
                  <a:lnTo>
                    <a:pt x="1" y="3404"/>
                  </a:lnTo>
                  <a:cubicBezTo>
                    <a:pt x="1" y="3680"/>
                    <a:pt x="133" y="4099"/>
                    <a:pt x="133" y="4374"/>
                  </a:cubicBezTo>
                  <a:cubicBezTo>
                    <a:pt x="276" y="4506"/>
                    <a:pt x="408" y="4782"/>
                    <a:pt x="684" y="4782"/>
                  </a:cubicBezTo>
                  <a:cubicBezTo>
                    <a:pt x="1078" y="4782"/>
                    <a:pt x="1470" y="4805"/>
                    <a:pt x="1870" y="4805"/>
                  </a:cubicBezTo>
                  <a:cubicBezTo>
                    <a:pt x="2456" y="4805"/>
                    <a:pt x="3059" y="4755"/>
                    <a:pt x="3713" y="4506"/>
                  </a:cubicBezTo>
                  <a:lnTo>
                    <a:pt x="3713" y="4099"/>
                  </a:lnTo>
                  <a:cubicBezTo>
                    <a:pt x="3713" y="3129"/>
                    <a:pt x="3857" y="2171"/>
                    <a:pt x="3713" y="1201"/>
                  </a:cubicBezTo>
                  <a:cubicBezTo>
                    <a:pt x="3713" y="375"/>
                    <a:pt x="3438" y="99"/>
                    <a:pt x="2755" y="99"/>
                  </a:cubicBezTo>
                  <a:cubicBezTo>
                    <a:pt x="2408" y="33"/>
                    <a:pt x="2064" y="0"/>
                    <a:pt x="17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1394900" y="4734950"/>
              <a:ext cx="58700" cy="77250"/>
            </a:xfrm>
            <a:custGeom>
              <a:rect b="b" l="l" r="r" t="t"/>
              <a:pathLst>
                <a:path extrusionOk="0" h="3090" w="2348">
                  <a:moveTo>
                    <a:pt x="830" y="1"/>
                  </a:moveTo>
                  <a:cubicBezTo>
                    <a:pt x="601" y="1"/>
                    <a:pt x="372" y="16"/>
                    <a:pt x="144" y="60"/>
                  </a:cubicBezTo>
                  <a:lnTo>
                    <a:pt x="144" y="1580"/>
                  </a:lnTo>
                  <a:cubicBezTo>
                    <a:pt x="144" y="1988"/>
                    <a:pt x="1" y="2538"/>
                    <a:pt x="276" y="3089"/>
                  </a:cubicBezTo>
                  <a:cubicBezTo>
                    <a:pt x="970" y="3089"/>
                    <a:pt x="1521" y="3089"/>
                    <a:pt x="2347" y="2957"/>
                  </a:cubicBezTo>
                  <a:lnTo>
                    <a:pt x="2347" y="478"/>
                  </a:lnTo>
                  <a:cubicBezTo>
                    <a:pt x="2347" y="335"/>
                    <a:pt x="2204" y="203"/>
                    <a:pt x="2204" y="60"/>
                  </a:cubicBezTo>
                  <a:cubicBezTo>
                    <a:pt x="1749" y="60"/>
                    <a:pt x="1289" y="1"/>
                    <a:pt x="8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1491300" y="4713300"/>
              <a:ext cx="96425" cy="120150"/>
            </a:xfrm>
            <a:custGeom>
              <a:rect b="b" l="l" r="r" t="t"/>
              <a:pathLst>
                <a:path extrusionOk="0" h="4806" w="3857">
                  <a:moveTo>
                    <a:pt x="1651" y="867"/>
                  </a:moveTo>
                  <a:cubicBezTo>
                    <a:pt x="2100" y="867"/>
                    <a:pt x="2531" y="926"/>
                    <a:pt x="2898" y="926"/>
                  </a:cubicBezTo>
                  <a:cubicBezTo>
                    <a:pt x="3030" y="1069"/>
                    <a:pt x="3030" y="1201"/>
                    <a:pt x="3030" y="1344"/>
                  </a:cubicBezTo>
                  <a:lnTo>
                    <a:pt x="3030" y="3823"/>
                  </a:lnTo>
                  <a:cubicBezTo>
                    <a:pt x="2347" y="3955"/>
                    <a:pt x="1653" y="3955"/>
                    <a:pt x="970" y="3955"/>
                  </a:cubicBezTo>
                  <a:cubicBezTo>
                    <a:pt x="695" y="3404"/>
                    <a:pt x="970" y="2854"/>
                    <a:pt x="827" y="2446"/>
                  </a:cubicBezTo>
                  <a:cubicBezTo>
                    <a:pt x="827" y="1895"/>
                    <a:pt x="827" y="1476"/>
                    <a:pt x="970" y="926"/>
                  </a:cubicBezTo>
                  <a:cubicBezTo>
                    <a:pt x="1198" y="882"/>
                    <a:pt x="1427" y="867"/>
                    <a:pt x="1651" y="867"/>
                  </a:cubicBezTo>
                  <a:close/>
                  <a:moveTo>
                    <a:pt x="1795" y="0"/>
                  </a:moveTo>
                  <a:cubicBezTo>
                    <a:pt x="1485" y="0"/>
                    <a:pt x="1174" y="33"/>
                    <a:pt x="827" y="99"/>
                  </a:cubicBezTo>
                  <a:cubicBezTo>
                    <a:pt x="276" y="99"/>
                    <a:pt x="144" y="375"/>
                    <a:pt x="144" y="926"/>
                  </a:cubicBezTo>
                  <a:cubicBezTo>
                    <a:pt x="1" y="1752"/>
                    <a:pt x="1" y="2578"/>
                    <a:pt x="144" y="3404"/>
                  </a:cubicBezTo>
                  <a:cubicBezTo>
                    <a:pt x="144" y="3680"/>
                    <a:pt x="144" y="4099"/>
                    <a:pt x="276" y="4374"/>
                  </a:cubicBezTo>
                  <a:cubicBezTo>
                    <a:pt x="276" y="4506"/>
                    <a:pt x="552" y="4782"/>
                    <a:pt x="695" y="4782"/>
                  </a:cubicBezTo>
                  <a:cubicBezTo>
                    <a:pt x="1142" y="4782"/>
                    <a:pt x="1566" y="4805"/>
                    <a:pt x="1977" y="4805"/>
                  </a:cubicBezTo>
                  <a:cubicBezTo>
                    <a:pt x="2577" y="4805"/>
                    <a:pt x="3149" y="4755"/>
                    <a:pt x="3724" y="4506"/>
                  </a:cubicBezTo>
                  <a:cubicBezTo>
                    <a:pt x="3724" y="4374"/>
                    <a:pt x="3857" y="4231"/>
                    <a:pt x="3857" y="4099"/>
                  </a:cubicBezTo>
                  <a:lnTo>
                    <a:pt x="3857" y="1201"/>
                  </a:lnTo>
                  <a:cubicBezTo>
                    <a:pt x="3857" y="375"/>
                    <a:pt x="3581" y="99"/>
                    <a:pt x="2755" y="99"/>
                  </a:cubicBezTo>
                  <a:cubicBezTo>
                    <a:pt x="2413" y="33"/>
                    <a:pt x="2105" y="0"/>
                    <a:pt x="17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1508650" y="4734950"/>
              <a:ext cx="58425" cy="77250"/>
            </a:xfrm>
            <a:custGeom>
              <a:rect b="b" l="l" r="r" t="t"/>
              <a:pathLst>
                <a:path extrusionOk="0" h="3090" w="2337">
                  <a:moveTo>
                    <a:pt x="957" y="1"/>
                  </a:moveTo>
                  <a:cubicBezTo>
                    <a:pt x="733" y="1"/>
                    <a:pt x="504" y="16"/>
                    <a:pt x="276" y="60"/>
                  </a:cubicBezTo>
                  <a:cubicBezTo>
                    <a:pt x="133" y="610"/>
                    <a:pt x="133" y="1029"/>
                    <a:pt x="133" y="1580"/>
                  </a:cubicBezTo>
                  <a:cubicBezTo>
                    <a:pt x="276" y="1988"/>
                    <a:pt x="1" y="2538"/>
                    <a:pt x="276" y="3089"/>
                  </a:cubicBezTo>
                  <a:cubicBezTo>
                    <a:pt x="959" y="3089"/>
                    <a:pt x="1653" y="3089"/>
                    <a:pt x="2336" y="2957"/>
                  </a:cubicBezTo>
                  <a:lnTo>
                    <a:pt x="2336" y="478"/>
                  </a:lnTo>
                  <a:cubicBezTo>
                    <a:pt x="2336" y="335"/>
                    <a:pt x="2336" y="203"/>
                    <a:pt x="2204" y="60"/>
                  </a:cubicBezTo>
                  <a:cubicBezTo>
                    <a:pt x="1837" y="60"/>
                    <a:pt x="1406" y="1"/>
                    <a:pt x="9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1140125" y="3720925"/>
              <a:ext cx="575125" cy="1352925"/>
            </a:xfrm>
            <a:custGeom>
              <a:rect b="b" l="l" r="r" t="t"/>
              <a:pathLst>
                <a:path extrusionOk="0" h="54117" w="23005">
                  <a:moveTo>
                    <a:pt x="11988" y="1103"/>
                  </a:moveTo>
                  <a:lnTo>
                    <a:pt x="12671" y="1786"/>
                  </a:lnTo>
                  <a:cubicBezTo>
                    <a:pt x="15700" y="4815"/>
                    <a:pt x="18598" y="7845"/>
                    <a:pt x="21627" y="10875"/>
                  </a:cubicBezTo>
                  <a:cubicBezTo>
                    <a:pt x="21209" y="10742"/>
                    <a:pt x="20801" y="10742"/>
                    <a:pt x="20526" y="10742"/>
                  </a:cubicBezTo>
                  <a:cubicBezTo>
                    <a:pt x="14191" y="10875"/>
                    <a:pt x="7856" y="10875"/>
                    <a:pt x="1521" y="10875"/>
                  </a:cubicBezTo>
                  <a:lnTo>
                    <a:pt x="1246" y="10875"/>
                  </a:lnTo>
                  <a:cubicBezTo>
                    <a:pt x="1378" y="10742"/>
                    <a:pt x="1521" y="10599"/>
                    <a:pt x="1654" y="10599"/>
                  </a:cubicBezTo>
                  <a:cubicBezTo>
                    <a:pt x="4683" y="7713"/>
                    <a:pt x="7856" y="4815"/>
                    <a:pt x="11018" y="1929"/>
                  </a:cubicBezTo>
                  <a:cubicBezTo>
                    <a:pt x="11293" y="1653"/>
                    <a:pt x="11569" y="1378"/>
                    <a:pt x="11988" y="1103"/>
                  </a:cubicBezTo>
                  <a:close/>
                  <a:moveTo>
                    <a:pt x="18873" y="11844"/>
                  </a:moveTo>
                  <a:cubicBezTo>
                    <a:pt x="18873" y="12120"/>
                    <a:pt x="19005" y="12252"/>
                    <a:pt x="19005" y="12527"/>
                  </a:cubicBezTo>
                  <a:lnTo>
                    <a:pt x="19005" y="16251"/>
                  </a:lnTo>
                  <a:lnTo>
                    <a:pt x="19005" y="49159"/>
                  </a:lnTo>
                  <a:lnTo>
                    <a:pt x="19005" y="51781"/>
                  </a:lnTo>
                  <a:lnTo>
                    <a:pt x="19005" y="53015"/>
                  </a:lnTo>
                  <a:lnTo>
                    <a:pt x="16394" y="53015"/>
                  </a:lnTo>
                  <a:cubicBezTo>
                    <a:pt x="12538" y="53015"/>
                    <a:pt x="8682" y="53158"/>
                    <a:pt x="4683" y="53158"/>
                  </a:cubicBezTo>
                  <a:cubicBezTo>
                    <a:pt x="4408" y="53158"/>
                    <a:pt x="4132" y="53015"/>
                    <a:pt x="3857" y="53015"/>
                  </a:cubicBezTo>
                  <a:lnTo>
                    <a:pt x="3857" y="52883"/>
                  </a:lnTo>
                  <a:lnTo>
                    <a:pt x="3725" y="52883"/>
                  </a:lnTo>
                  <a:lnTo>
                    <a:pt x="3725" y="52464"/>
                  </a:lnTo>
                  <a:cubicBezTo>
                    <a:pt x="4000" y="38968"/>
                    <a:pt x="3725" y="25472"/>
                    <a:pt x="3857" y="11844"/>
                  </a:cubicBezTo>
                  <a:close/>
                  <a:moveTo>
                    <a:pt x="11844" y="1"/>
                  </a:moveTo>
                  <a:cubicBezTo>
                    <a:pt x="10467" y="1235"/>
                    <a:pt x="9233" y="2336"/>
                    <a:pt x="7988" y="3581"/>
                  </a:cubicBezTo>
                  <a:cubicBezTo>
                    <a:pt x="5653" y="5642"/>
                    <a:pt x="3306" y="7845"/>
                    <a:pt x="970" y="9916"/>
                  </a:cubicBezTo>
                  <a:lnTo>
                    <a:pt x="144" y="10742"/>
                  </a:lnTo>
                  <a:lnTo>
                    <a:pt x="144" y="11018"/>
                  </a:lnTo>
                  <a:cubicBezTo>
                    <a:pt x="1" y="11150"/>
                    <a:pt x="1" y="11426"/>
                    <a:pt x="144" y="11569"/>
                  </a:cubicBezTo>
                  <a:cubicBezTo>
                    <a:pt x="420" y="11569"/>
                    <a:pt x="552" y="11701"/>
                    <a:pt x="827" y="11701"/>
                  </a:cubicBezTo>
                  <a:cubicBezTo>
                    <a:pt x="1521" y="11701"/>
                    <a:pt x="2204" y="11701"/>
                    <a:pt x="2898" y="11844"/>
                  </a:cubicBezTo>
                  <a:lnTo>
                    <a:pt x="2898" y="13078"/>
                  </a:lnTo>
                  <a:lnTo>
                    <a:pt x="2898" y="40764"/>
                  </a:lnTo>
                  <a:lnTo>
                    <a:pt x="2898" y="51087"/>
                  </a:lnTo>
                  <a:lnTo>
                    <a:pt x="2898" y="53841"/>
                  </a:lnTo>
                  <a:cubicBezTo>
                    <a:pt x="3031" y="53984"/>
                    <a:pt x="3306" y="53984"/>
                    <a:pt x="3581" y="53984"/>
                  </a:cubicBezTo>
                  <a:cubicBezTo>
                    <a:pt x="4000" y="53984"/>
                    <a:pt x="4408" y="54116"/>
                    <a:pt x="4826" y="54116"/>
                  </a:cubicBezTo>
                  <a:lnTo>
                    <a:pt x="18598" y="54116"/>
                  </a:lnTo>
                  <a:cubicBezTo>
                    <a:pt x="19556" y="54116"/>
                    <a:pt x="19832" y="53984"/>
                    <a:pt x="19832" y="52883"/>
                  </a:cubicBezTo>
                  <a:cubicBezTo>
                    <a:pt x="19975" y="52189"/>
                    <a:pt x="19832" y="51362"/>
                    <a:pt x="19832" y="50679"/>
                  </a:cubicBezTo>
                  <a:cubicBezTo>
                    <a:pt x="19975" y="42549"/>
                    <a:pt x="19975" y="34561"/>
                    <a:pt x="19975" y="26442"/>
                  </a:cubicBezTo>
                  <a:lnTo>
                    <a:pt x="19975" y="12803"/>
                  </a:lnTo>
                  <a:cubicBezTo>
                    <a:pt x="19975" y="12527"/>
                    <a:pt x="19832" y="12252"/>
                    <a:pt x="20107" y="11844"/>
                  </a:cubicBezTo>
                  <a:lnTo>
                    <a:pt x="20526" y="11844"/>
                  </a:lnTo>
                  <a:cubicBezTo>
                    <a:pt x="21209" y="11701"/>
                    <a:pt x="21903" y="11701"/>
                    <a:pt x="22454" y="11569"/>
                  </a:cubicBezTo>
                  <a:cubicBezTo>
                    <a:pt x="22729" y="11569"/>
                    <a:pt x="22861" y="11426"/>
                    <a:pt x="22861" y="11293"/>
                  </a:cubicBezTo>
                  <a:cubicBezTo>
                    <a:pt x="23005" y="11150"/>
                    <a:pt x="23005" y="10875"/>
                    <a:pt x="22861" y="10742"/>
                  </a:cubicBezTo>
                  <a:cubicBezTo>
                    <a:pt x="22729" y="10467"/>
                    <a:pt x="22586" y="10324"/>
                    <a:pt x="22311" y="10192"/>
                  </a:cubicBezTo>
                  <a:cubicBezTo>
                    <a:pt x="20801" y="8539"/>
                    <a:pt x="19281" y="7019"/>
                    <a:pt x="17771" y="5509"/>
                  </a:cubicBezTo>
                  <a:cubicBezTo>
                    <a:pt x="16119" y="3989"/>
                    <a:pt x="14466" y="2336"/>
                    <a:pt x="12946" y="827"/>
                  </a:cubicBezTo>
                  <a:cubicBezTo>
                    <a:pt x="12671" y="552"/>
                    <a:pt x="12263" y="133"/>
                    <a:pt x="118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1388025" y="3851300"/>
              <a:ext cx="89525" cy="86525"/>
            </a:xfrm>
            <a:custGeom>
              <a:rect b="b" l="l" r="r" t="t"/>
              <a:pathLst>
                <a:path extrusionOk="0" h="3461" w="3581">
                  <a:moveTo>
                    <a:pt x="2072" y="845"/>
                  </a:moveTo>
                  <a:cubicBezTo>
                    <a:pt x="2204" y="845"/>
                    <a:pt x="2347" y="977"/>
                    <a:pt x="2479" y="1121"/>
                  </a:cubicBezTo>
                  <a:cubicBezTo>
                    <a:pt x="2755" y="1396"/>
                    <a:pt x="2622" y="1804"/>
                    <a:pt x="2479" y="2079"/>
                  </a:cubicBezTo>
                  <a:cubicBezTo>
                    <a:pt x="2278" y="2280"/>
                    <a:pt x="2153" y="2411"/>
                    <a:pt x="1937" y="2411"/>
                  </a:cubicBezTo>
                  <a:cubicBezTo>
                    <a:pt x="1858" y="2411"/>
                    <a:pt x="1766" y="2393"/>
                    <a:pt x="1653" y="2355"/>
                  </a:cubicBezTo>
                  <a:cubicBezTo>
                    <a:pt x="1377" y="2355"/>
                    <a:pt x="1245" y="2222"/>
                    <a:pt x="1102" y="1947"/>
                  </a:cubicBezTo>
                  <a:cubicBezTo>
                    <a:pt x="970" y="1528"/>
                    <a:pt x="1521" y="845"/>
                    <a:pt x="2072" y="845"/>
                  </a:cubicBezTo>
                  <a:close/>
                  <a:moveTo>
                    <a:pt x="2044" y="0"/>
                  </a:moveTo>
                  <a:cubicBezTo>
                    <a:pt x="1963" y="0"/>
                    <a:pt x="1880" y="6"/>
                    <a:pt x="1796" y="19"/>
                  </a:cubicBezTo>
                  <a:cubicBezTo>
                    <a:pt x="970" y="19"/>
                    <a:pt x="694" y="570"/>
                    <a:pt x="419" y="1253"/>
                  </a:cubicBezTo>
                  <a:cubicBezTo>
                    <a:pt x="0" y="1804"/>
                    <a:pt x="276" y="2498"/>
                    <a:pt x="694" y="2905"/>
                  </a:cubicBezTo>
                  <a:cubicBezTo>
                    <a:pt x="1063" y="3274"/>
                    <a:pt x="1491" y="3460"/>
                    <a:pt x="1899" y="3460"/>
                  </a:cubicBezTo>
                  <a:cubicBezTo>
                    <a:pt x="2101" y="3460"/>
                    <a:pt x="2297" y="3415"/>
                    <a:pt x="2479" y="3324"/>
                  </a:cubicBezTo>
                  <a:cubicBezTo>
                    <a:pt x="3173" y="2905"/>
                    <a:pt x="3449" y="2355"/>
                    <a:pt x="3581" y="1672"/>
                  </a:cubicBezTo>
                  <a:cubicBezTo>
                    <a:pt x="3581" y="666"/>
                    <a:pt x="2893" y="0"/>
                    <a:pt x="20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1412250" y="3872425"/>
              <a:ext cx="44650" cy="39150"/>
            </a:xfrm>
            <a:custGeom>
              <a:rect b="b" l="l" r="r" t="t"/>
              <a:pathLst>
                <a:path extrusionOk="0" h="1566" w="1786">
                  <a:moveTo>
                    <a:pt x="1103" y="0"/>
                  </a:moveTo>
                  <a:cubicBezTo>
                    <a:pt x="552" y="0"/>
                    <a:pt x="1" y="683"/>
                    <a:pt x="133" y="1102"/>
                  </a:cubicBezTo>
                  <a:cubicBezTo>
                    <a:pt x="276" y="1377"/>
                    <a:pt x="408" y="1510"/>
                    <a:pt x="684" y="1510"/>
                  </a:cubicBezTo>
                  <a:cubicBezTo>
                    <a:pt x="797" y="1548"/>
                    <a:pt x="889" y="1566"/>
                    <a:pt x="968" y="1566"/>
                  </a:cubicBezTo>
                  <a:cubicBezTo>
                    <a:pt x="1184" y="1566"/>
                    <a:pt x="1309" y="1435"/>
                    <a:pt x="1510" y="1234"/>
                  </a:cubicBezTo>
                  <a:cubicBezTo>
                    <a:pt x="1653" y="959"/>
                    <a:pt x="1786" y="551"/>
                    <a:pt x="1510" y="276"/>
                  </a:cubicBezTo>
                  <a:cubicBezTo>
                    <a:pt x="1378" y="132"/>
                    <a:pt x="1235" y="0"/>
                    <a:pt x="1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492875" y="4226100"/>
              <a:ext cx="516450" cy="844450"/>
            </a:xfrm>
            <a:custGeom>
              <a:rect b="b" l="l" r="r" t="t"/>
              <a:pathLst>
                <a:path extrusionOk="0" h="33778" w="20658">
                  <a:moveTo>
                    <a:pt x="18730" y="726"/>
                  </a:moveTo>
                  <a:cubicBezTo>
                    <a:pt x="19005" y="726"/>
                    <a:pt x="19281" y="858"/>
                    <a:pt x="19699" y="858"/>
                  </a:cubicBezTo>
                  <a:cubicBezTo>
                    <a:pt x="19699" y="858"/>
                    <a:pt x="19699" y="1002"/>
                    <a:pt x="19832" y="1134"/>
                  </a:cubicBezTo>
                  <a:lnTo>
                    <a:pt x="19699" y="1277"/>
                  </a:lnTo>
                  <a:lnTo>
                    <a:pt x="19281" y="1277"/>
                  </a:lnTo>
                  <a:cubicBezTo>
                    <a:pt x="18454" y="1409"/>
                    <a:pt x="17628" y="1409"/>
                    <a:pt x="16945" y="1409"/>
                  </a:cubicBezTo>
                  <a:lnTo>
                    <a:pt x="5102" y="1409"/>
                  </a:lnTo>
                  <a:cubicBezTo>
                    <a:pt x="4132" y="1409"/>
                    <a:pt x="3174" y="1552"/>
                    <a:pt x="2204" y="1552"/>
                  </a:cubicBezTo>
                  <a:cubicBezTo>
                    <a:pt x="1797" y="1552"/>
                    <a:pt x="1378" y="1552"/>
                    <a:pt x="970" y="1409"/>
                  </a:cubicBezTo>
                  <a:lnTo>
                    <a:pt x="970" y="858"/>
                  </a:lnTo>
                  <a:cubicBezTo>
                    <a:pt x="1103" y="726"/>
                    <a:pt x="1246" y="726"/>
                    <a:pt x="1521" y="726"/>
                  </a:cubicBezTo>
                  <a:close/>
                  <a:moveTo>
                    <a:pt x="17904" y="2236"/>
                  </a:moveTo>
                  <a:cubicBezTo>
                    <a:pt x="18179" y="2236"/>
                    <a:pt x="18322" y="2236"/>
                    <a:pt x="18598" y="2379"/>
                  </a:cubicBezTo>
                  <a:cubicBezTo>
                    <a:pt x="18598" y="2511"/>
                    <a:pt x="18730" y="2511"/>
                    <a:pt x="18730" y="2511"/>
                  </a:cubicBezTo>
                  <a:cubicBezTo>
                    <a:pt x="18730" y="12426"/>
                    <a:pt x="18598" y="22485"/>
                    <a:pt x="18598" y="32400"/>
                  </a:cubicBezTo>
                  <a:lnTo>
                    <a:pt x="18598" y="32676"/>
                  </a:lnTo>
                  <a:cubicBezTo>
                    <a:pt x="18392" y="32811"/>
                    <a:pt x="18190" y="32845"/>
                    <a:pt x="17987" y="32845"/>
                  </a:cubicBezTo>
                  <a:cubicBezTo>
                    <a:pt x="17777" y="32845"/>
                    <a:pt x="17566" y="32808"/>
                    <a:pt x="17353" y="32808"/>
                  </a:cubicBezTo>
                  <a:cubicBezTo>
                    <a:pt x="12946" y="32808"/>
                    <a:pt x="8407" y="32808"/>
                    <a:pt x="4000" y="32951"/>
                  </a:cubicBezTo>
                  <a:lnTo>
                    <a:pt x="2755" y="32951"/>
                  </a:lnTo>
                  <a:cubicBezTo>
                    <a:pt x="2480" y="32676"/>
                    <a:pt x="2480" y="32400"/>
                    <a:pt x="2480" y="32125"/>
                  </a:cubicBezTo>
                  <a:lnTo>
                    <a:pt x="2480" y="9947"/>
                  </a:lnTo>
                  <a:lnTo>
                    <a:pt x="2480" y="3062"/>
                  </a:lnTo>
                  <a:lnTo>
                    <a:pt x="2480" y="2379"/>
                  </a:lnTo>
                  <a:cubicBezTo>
                    <a:pt x="2755" y="2379"/>
                    <a:pt x="2898" y="2236"/>
                    <a:pt x="3174" y="2236"/>
                  </a:cubicBezTo>
                  <a:close/>
                  <a:moveTo>
                    <a:pt x="1047" y="0"/>
                  </a:moveTo>
                  <a:cubicBezTo>
                    <a:pt x="870" y="0"/>
                    <a:pt x="692" y="35"/>
                    <a:pt x="552" y="175"/>
                  </a:cubicBezTo>
                  <a:cubicBezTo>
                    <a:pt x="144" y="858"/>
                    <a:pt x="1" y="1552"/>
                    <a:pt x="419" y="2236"/>
                  </a:cubicBezTo>
                  <a:lnTo>
                    <a:pt x="1653" y="2236"/>
                  </a:lnTo>
                  <a:lnTo>
                    <a:pt x="1653" y="2930"/>
                  </a:lnTo>
                  <a:lnTo>
                    <a:pt x="1653" y="26473"/>
                  </a:lnTo>
                  <a:cubicBezTo>
                    <a:pt x="1653" y="28401"/>
                    <a:pt x="1797" y="30197"/>
                    <a:pt x="1797" y="32125"/>
                  </a:cubicBezTo>
                  <a:lnTo>
                    <a:pt x="1797" y="32951"/>
                  </a:lnTo>
                  <a:cubicBezTo>
                    <a:pt x="1797" y="33502"/>
                    <a:pt x="2072" y="33634"/>
                    <a:pt x="2480" y="33634"/>
                  </a:cubicBezTo>
                  <a:cubicBezTo>
                    <a:pt x="2898" y="33634"/>
                    <a:pt x="3174" y="33777"/>
                    <a:pt x="3581" y="33777"/>
                  </a:cubicBezTo>
                  <a:lnTo>
                    <a:pt x="18454" y="33777"/>
                  </a:lnTo>
                  <a:cubicBezTo>
                    <a:pt x="18873" y="33777"/>
                    <a:pt x="19281" y="33777"/>
                    <a:pt x="19556" y="33502"/>
                  </a:cubicBezTo>
                  <a:lnTo>
                    <a:pt x="19556" y="32257"/>
                  </a:lnTo>
                  <a:lnTo>
                    <a:pt x="19556" y="3480"/>
                  </a:lnTo>
                  <a:lnTo>
                    <a:pt x="19556" y="2379"/>
                  </a:lnTo>
                  <a:lnTo>
                    <a:pt x="19556" y="2103"/>
                  </a:lnTo>
                  <a:cubicBezTo>
                    <a:pt x="19975" y="2103"/>
                    <a:pt x="20250" y="1960"/>
                    <a:pt x="20526" y="1960"/>
                  </a:cubicBezTo>
                  <a:cubicBezTo>
                    <a:pt x="20526" y="1277"/>
                    <a:pt x="20658" y="583"/>
                    <a:pt x="20382" y="32"/>
                  </a:cubicBezTo>
                  <a:lnTo>
                    <a:pt x="1521" y="32"/>
                  </a:lnTo>
                  <a:cubicBezTo>
                    <a:pt x="1386" y="32"/>
                    <a:pt x="1217" y="0"/>
                    <a:pt x="10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554850" y="4281975"/>
              <a:ext cx="406275" cy="767900"/>
            </a:xfrm>
            <a:custGeom>
              <a:rect b="b" l="l" r="r" t="t"/>
              <a:pathLst>
                <a:path extrusionOk="0" h="30716" w="16251">
                  <a:moveTo>
                    <a:pt x="695" y="1"/>
                  </a:moveTo>
                  <a:cubicBezTo>
                    <a:pt x="419" y="1"/>
                    <a:pt x="276" y="144"/>
                    <a:pt x="1" y="144"/>
                  </a:cubicBezTo>
                  <a:lnTo>
                    <a:pt x="1" y="827"/>
                  </a:lnTo>
                  <a:lnTo>
                    <a:pt x="1" y="7712"/>
                  </a:lnTo>
                  <a:lnTo>
                    <a:pt x="1" y="29890"/>
                  </a:lnTo>
                  <a:cubicBezTo>
                    <a:pt x="1" y="30165"/>
                    <a:pt x="1" y="30441"/>
                    <a:pt x="276" y="30716"/>
                  </a:cubicBezTo>
                  <a:lnTo>
                    <a:pt x="1521" y="30716"/>
                  </a:lnTo>
                  <a:cubicBezTo>
                    <a:pt x="5928" y="30573"/>
                    <a:pt x="10467" y="30573"/>
                    <a:pt x="14874" y="30573"/>
                  </a:cubicBezTo>
                  <a:cubicBezTo>
                    <a:pt x="15087" y="30573"/>
                    <a:pt x="15298" y="30610"/>
                    <a:pt x="15508" y="30610"/>
                  </a:cubicBezTo>
                  <a:cubicBezTo>
                    <a:pt x="15711" y="30610"/>
                    <a:pt x="15913" y="30576"/>
                    <a:pt x="16119" y="30441"/>
                  </a:cubicBezTo>
                  <a:lnTo>
                    <a:pt x="16119" y="30165"/>
                  </a:lnTo>
                  <a:cubicBezTo>
                    <a:pt x="16119" y="20250"/>
                    <a:pt x="16251" y="10191"/>
                    <a:pt x="16251" y="276"/>
                  </a:cubicBezTo>
                  <a:cubicBezTo>
                    <a:pt x="16251" y="276"/>
                    <a:pt x="16119" y="276"/>
                    <a:pt x="16119" y="144"/>
                  </a:cubicBezTo>
                  <a:cubicBezTo>
                    <a:pt x="15843" y="1"/>
                    <a:pt x="15700" y="1"/>
                    <a:pt x="15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517125" y="4244250"/>
              <a:ext cx="471550" cy="20675"/>
            </a:xfrm>
            <a:custGeom>
              <a:rect b="b" l="l" r="r" t="t"/>
              <a:pathLst>
                <a:path extrusionOk="0" h="827" w="18862">
                  <a:moveTo>
                    <a:pt x="551" y="0"/>
                  </a:moveTo>
                  <a:cubicBezTo>
                    <a:pt x="276" y="0"/>
                    <a:pt x="133" y="0"/>
                    <a:pt x="0" y="132"/>
                  </a:cubicBezTo>
                  <a:lnTo>
                    <a:pt x="0" y="683"/>
                  </a:lnTo>
                  <a:cubicBezTo>
                    <a:pt x="408" y="826"/>
                    <a:pt x="827" y="826"/>
                    <a:pt x="1234" y="826"/>
                  </a:cubicBezTo>
                  <a:cubicBezTo>
                    <a:pt x="2204" y="826"/>
                    <a:pt x="3162" y="683"/>
                    <a:pt x="4132" y="683"/>
                  </a:cubicBezTo>
                  <a:lnTo>
                    <a:pt x="15975" y="683"/>
                  </a:lnTo>
                  <a:cubicBezTo>
                    <a:pt x="16658" y="683"/>
                    <a:pt x="17484" y="683"/>
                    <a:pt x="18311" y="551"/>
                  </a:cubicBezTo>
                  <a:lnTo>
                    <a:pt x="18729" y="551"/>
                  </a:lnTo>
                  <a:lnTo>
                    <a:pt x="18862" y="408"/>
                  </a:lnTo>
                  <a:cubicBezTo>
                    <a:pt x="18729" y="276"/>
                    <a:pt x="18729" y="132"/>
                    <a:pt x="18729" y="132"/>
                  </a:cubicBezTo>
                  <a:cubicBezTo>
                    <a:pt x="18311" y="132"/>
                    <a:pt x="18035" y="0"/>
                    <a:pt x="17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45"/>
            <p:cNvSpPr/>
            <p:nvPr/>
          </p:nvSpPr>
          <p:spPr>
            <a:xfrm>
              <a:off x="613525" y="4376900"/>
              <a:ext cx="75750" cy="97900"/>
            </a:xfrm>
            <a:custGeom>
              <a:rect b="b" l="l" r="r" t="t"/>
              <a:pathLst>
                <a:path extrusionOk="0" h="3916" w="3030">
                  <a:moveTo>
                    <a:pt x="2204" y="886"/>
                  </a:moveTo>
                  <a:lnTo>
                    <a:pt x="2204" y="1161"/>
                  </a:lnTo>
                  <a:lnTo>
                    <a:pt x="2204" y="2957"/>
                  </a:lnTo>
                  <a:cubicBezTo>
                    <a:pt x="1785" y="3089"/>
                    <a:pt x="1377" y="3089"/>
                    <a:pt x="827" y="3089"/>
                  </a:cubicBezTo>
                  <a:cubicBezTo>
                    <a:pt x="683" y="2263"/>
                    <a:pt x="827" y="1580"/>
                    <a:pt x="827" y="886"/>
                  </a:cubicBezTo>
                  <a:close/>
                  <a:moveTo>
                    <a:pt x="1102" y="1"/>
                  </a:moveTo>
                  <a:cubicBezTo>
                    <a:pt x="918" y="1"/>
                    <a:pt x="735" y="15"/>
                    <a:pt x="551" y="60"/>
                  </a:cubicBezTo>
                  <a:cubicBezTo>
                    <a:pt x="132" y="478"/>
                    <a:pt x="0" y="886"/>
                    <a:pt x="0" y="1437"/>
                  </a:cubicBezTo>
                  <a:lnTo>
                    <a:pt x="0" y="3089"/>
                  </a:lnTo>
                  <a:cubicBezTo>
                    <a:pt x="0" y="3365"/>
                    <a:pt x="132" y="3640"/>
                    <a:pt x="276" y="3915"/>
                  </a:cubicBezTo>
                  <a:lnTo>
                    <a:pt x="1785" y="3915"/>
                  </a:lnTo>
                  <a:cubicBezTo>
                    <a:pt x="2060" y="3915"/>
                    <a:pt x="2204" y="3915"/>
                    <a:pt x="2336" y="3783"/>
                  </a:cubicBezTo>
                  <a:cubicBezTo>
                    <a:pt x="2755" y="3783"/>
                    <a:pt x="3030" y="3508"/>
                    <a:pt x="3030" y="3089"/>
                  </a:cubicBezTo>
                  <a:lnTo>
                    <a:pt x="3030" y="1161"/>
                  </a:lnTo>
                  <a:cubicBezTo>
                    <a:pt x="3030" y="886"/>
                    <a:pt x="2887" y="610"/>
                    <a:pt x="2755" y="478"/>
                  </a:cubicBezTo>
                  <a:cubicBezTo>
                    <a:pt x="2755" y="203"/>
                    <a:pt x="2479" y="60"/>
                    <a:pt x="2204" y="60"/>
                  </a:cubicBezTo>
                  <a:cubicBezTo>
                    <a:pt x="1836" y="60"/>
                    <a:pt x="1469" y="1"/>
                    <a:pt x="11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45"/>
            <p:cNvSpPr/>
            <p:nvPr/>
          </p:nvSpPr>
          <p:spPr>
            <a:xfrm>
              <a:off x="630600" y="4399025"/>
              <a:ext cx="38025" cy="55125"/>
            </a:xfrm>
            <a:custGeom>
              <a:rect b="b" l="l" r="r" t="t"/>
              <a:pathLst>
                <a:path extrusionOk="0" h="2205" w="1521">
                  <a:moveTo>
                    <a:pt x="144" y="1"/>
                  </a:moveTo>
                  <a:cubicBezTo>
                    <a:pt x="144" y="695"/>
                    <a:pt x="0" y="1378"/>
                    <a:pt x="144" y="2204"/>
                  </a:cubicBezTo>
                  <a:cubicBezTo>
                    <a:pt x="694" y="2204"/>
                    <a:pt x="1102" y="2204"/>
                    <a:pt x="1521" y="2072"/>
                  </a:cubicBezTo>
                  <a:lnTo>
                    <a:pt x="1521" y="276"/>
                  </a:lnTo>
                  <a:lnTo>
                    <a:pt x="15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720100" y="4376900"/>
              <a:ext cx="75775" cy="97900"/>
            </a:xfrm>
            <a:custGeom>
              <a:rect b="b" l="l" r="r" t="t"/>
              <a:pathLst>
                <a:path extrusionOk="0" h="3916" w="3031">
                  <a:moveTo>
                    <a:pt x="2204" y="886"/>
                  </a:moveTo>
                  <a:cubicBezTo>
                    <a:pt x="2204" y="1029"/>
                    <a:pt x="2348" y="1161"/>
                    <a:pt x="2348" y="1161"/>
                  </a:cubicBezTo>
                  <a:lnTo>
                    <a:pt x="2348" y="2957"/>
                  </a:lnTo>
                  <a:cubicBezTo>
                    <a:pt x="1797" y="3089"/>
                    <a:pt x="1378" y="3089"/>
                    <a:pt x="827" y="3089"/>
                  </a:cubicBezTo>
                  <a:cubicBezTo>
                    <a:pt x="695" y="2263"/>
                    <a:pt x="827" y="1580"/>
                    <a:pt x="827" y="886"/>
                  </a:cubicBezTo>
                  <a:close/>
                  <a:moveTo>
                    <a:pt x="1103" y="1"/>
                  </a:moveTo>
                  <a:cubicBezTo>
                    <a:pt x="919" y="1"/>
                    <a:pt x="735" y="15"/>
                    <a:pt x="552" y="60"/>
                  </a:cubicBezTo>
                  <a:cubicBezTo>
                    <a:pt x="144" y="478"/>
                    <a:pt x="1" y="886"/>
                    <a:pt x="1" y="1437"/>
                  </a:cubicBezTo>
                  <a:lnTo>
                    <a:pt x="1" y="3089"/>
                  </a:lnTo>
                  <a:cubicBezTo>
                    <a:pt x="1" y="3365"/>
                    <a:pt x="144" y="3640"/>
                    <a:pt x="276" y="3915"/>
                  </a:cubicBezTo>
                  <a:lnTo>
                    <a:pt x="1797" y="3915"/>
                  </a:lnTo>
                  <a:cubicBezTo>
                    <a:pt x="2072" y="3915"/>
                    <a:pt x="2204" y="3915"/>
                    <a:pt x="2348" y="3783"/>
                  </a:cubicBezTo>
                  <a:cubicBezTo>
                    <a:pt x="2755" y="3783"/>
                    <a:pt x="3031" y="3508"/>
                    <a:pt x="3031" y="3089"/>
                  </a:cubicBezTo>
                  <a:lnTo>
                    <a:pt x="3031" y="1161"/>
                  </a:lnTo>
                  <a:cubicBezTo>
                    <a:pt x="3031" y="886"/>
                    <a:pt x="2898" y="610"/>
                    <a:pt x="2755" y="478"/>
                  </a:cubicBezTo>
                  <a:cubicBezTo>
                    <a:pt x="2755" y="203"/>
                    <a:pt x="2480" y="60"/>
                    <a:pt x="2204" y="60"/>
                  </a:cubicBezTo>
                  <a:cubicBezTo>
                    <a:pt x="1837" y="60"/>
                    <a:pt x="1470" y="1"/>
                    <a:pt x="1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737450" y="4399025"/>
              <a:ext cx="41350" cy="55125"/>
            </a:xfrm>
            <a:custGeom>
              <a:rect b="b" l="l" r="r" t="t"/>
              <a:pathLst>
                <a:path extrusionOk="0" h="2205" w="1654">
                  <a:moveTo>
                    <a:pt x="133" y="1"/>
                  </a:moveTo>
                  <a:cubicBezTo>
                    <a:pt x="133" y="695"/>
                    <a:pt x="1" y="1378"/>
                    <a:pt x="133" y="2204"/>
                  </a:cubicBezTo>
                  <a:cubicBezTo>
                    <a:pt x="684" y="2204"/>
                    <a:pt x="1103" y="2204"/>
                    <a:pt x="1654" y="2072"/>
                  </a:cubicBezTo>
                  <a:lnTo>
                    <a:pt x="1654" y="276"/>
                  </a:lnTo>
                  <a:cubicBezTo>
                    <a:pt x="1654" y="276"/>
                    <a:pt x="1510" y="144"/>
                    <a:pt x="1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826975" y="4376900"/>
              <a:ext cx="75775" cy="97900"/>
            </a:xfrm>
            <a:custGeom>
              <a:rect b="b" l="l" r="r" t="t"/>
              <a:pathLst>
                <a:path extrusionOk="0" h="3916" w="3031">
                  <a:moveTo>
                    <a:pt x="2204" y="886"/>
                  </a:moveTo>
                  <a:cubicBezTo>
                    <a:pt x="2204" y="1029"/>
                    <a:pt x="2336" y="1161"/>
                    <a:pt x="2336" y="1161"/>
                  </a:cubicBezTo>
                  <a:lnTo>
                    <a:pt x="2336" y="2957"/>
                  </a:lnTo>
                  <a:cubicBezTo>
                    <a:pt x="1785" y="3089"/>
                    <a:pt x="1378" y="3089"/>
                    <a:pt x="827" y="3089"/>
                  </a:cubicBezTo>
                  <a:cubicBezTo>
                    <a:pt x="684" y="2263"/>
                    <a:pt x="827" y="1580"/>
                    <a:pt x="827" y="886"/>
                  </a:cubicBezTo>
                  <a:close/>
                  <a:moveTo>
                    <a:pt x="1107" y="1"/>
                  </a:moveTo>
                  <a:cubicBezTo>
                    <a:pt x="919" y="1"/>
                    <a:pt x="735" y="15"/>
                    <a:pt x="551" y="60"/>
                  </a:cubicBezTo>
                  <a:cubicBezTo>
                    <a:pt x="133" y="478"/>
                    <a:pt x="1" y="886"/>
                    <a:pt x="1" y="1437"/>
                  </a:cubicBezTo>
                  <a:lnTo>
                    <a:pt x="1" y="3089"/>
                  </a:lnTo>
                  <a:cubicBezTo>
                    <a:pt x="1" y="3365"/>
                    <a:pt x="133" y="3640"/>
                    <a:pt x="276" y="3915"/>
                  </a:cubicBezTo>
                  <a:lnTo>
                    <a:pt x="1785" y="3915"/>
                  </a:lnTo>
                  <a:cubicBezTo>
                    <a:pt x="2061" y="3915"/>
                    <a:pt x="2204" y="3915"/>
                    <a:pt x="2336" y="3783"/>
                  </a:cubicBezTo>
                  <a:cubicBezTo>
                    <a:pt x="2755" y="3783"/>
                    <a:pt x="3030" y="3508"/>
                    <a:pt x="3030" y="3089"/>
                  </a:cubicBezTo>
                  <a:lnTo>
                    <a:pt x="3030" y="1161"/>
                  </a:lnTo>
                  <a:cubicBezTo>
                    <a:pt x="3030" y="886"/>
                    <a:pt x="2887" y="610"/>
                    <a:pt x="2755" y="478"/>
                  </a:cubicBezTo>
                  <a:cubicBezTo>
                    <a:pt x="2755" y="203"/>
                    <a:pt x="2479" y="60"/>
                    <a:pt x="2336" y="60"/>
                  </a:cubicBezTo>
                  <a:cubicBezTo>
                    <a:pt x="1881" y="60"/>
                    <a:pt x="1484" y="1"/>
                    <a:pt x="11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844050" y="4399025"/>
              <a:ext cx="41350" cy="55125"/>
            </a:xfrm>
            <a:custGeom>
              <a:rect b="b" l="l" r="r" t="t"/>
              <a:pathLst>
                <a:path extrusionOk="0" h="2205" w="1654">
                  <a:moveTo>
                    <a:pt x="144" y="1"/>
                  </a:moveTo>
                  <a:cubicBezTo>
                    <a:pt x="144" y="695"/>
                    <a:pt x="1" y="1378"/>
                    <a:pt x="144" y="2204"/>
                  </a:cubicBezTo>
                  <a:cubicBezTo>
                    <a:pt x="695" y="2204"/>
                    <a:pt x="1102" y="2204"/>
                    <a:pt x="1653" y="2072"/>
                  </a:cubicBezTo>
                  <a:lnTo>
                    <a:pt x="1653" y="276"/>
                  </a:lnTo>
                  <a:cubicBezTo>
                    <a:pt x="1653" y="276"/>
                    <a:pt x="1521" y="144"/>
                    <a:pt x="1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613525" y="4513600"/>
              <a:ext cx="75750" cy="95600"/>
            </a:xfrm>
            <a:custGeom>
              <a:rect b="b" l="l" r="r" t="t"/>
              <a:pathLst>
                <a:path extrusionOk="0" h="3824" w="3030">
                  <a:moveTo>
                    <a:pt x="2204" y="794"/>
                  </a:moveTo>
                  <a:lnTo>
                    <a:pt x="2204" y="1202"/>
                  </a:lnTo>
                  <a:lnTo>
                    <a:pt x="2204" y="2997"/>
                  </a:lnTo>
                  <a:cubicBezTo>
                    <a:pt x="2064" y="3042"/>
                    <a:pt x="1926" y="3056"/>
                    <a:pt x="1783" y="3056"/>
                  </a:cubicBezTo>
                  <a:cubicBezTo>
                    <a:pt x="1497" y="3056"/>
                    <a:pt x="1194" y="2997"/>
                    <a:pt x="827" y="2997"/>
                  </a:cubicBezTo>
                  <a:cubicBezTo>
                    <a:pt x="683" y="2303"/>
                    <a:pt x="827" y="1620"/>
                    <a:pt x="827" y="926"/>
                  </a:cubicBezTo>
                  <a:cubicBezTo>
                    <a:pt x="1377" y="794"/>
                    <a:pt x="1785" y="794"/>
                    <a:pt x="2204" y="794"/>
                  </a:cubicBezTo>
                  <a:close/>
                  <a:moveTo>
                    <a:pt x="1377" y="1"/>
                  </a:moveTo>
                  <a:cubicBezTo>
                    <a:pt x="1102" y="1"/>
                    <a:pt x="827" y="34"/>
                    <a:pt x="551" y="100"/>
                  </a:cubicBezTo>
                  <a:cubicBezTo>
                    <a:pt x="132" y="519"/>
                    <a:pt x="0" y="926"/>
                    <a:pt x="0" y="1345"/>
                  </a:cubicBezTo>
                  <a:lnTo>
                    <a:pt x="0" y="2997"/>
                  </a:lnTo>
                  <a:cubicBezTo>
                    <a:pt x="0" y="3273"/>
                    <a:pt x="132" y="3548"/>
                    <a:pt x="276" y="3824"/>
                  </a:cubicBezTo>
                  <a:lnTo>
                    <a:pt x="2336" y="3824"/>
                  </a:lnTo>
                  <a:cubicBezTo>
                    <a:pt x="2755" y="3681"/>
                    <a:pt x="3030" y="3548"/>
                    <a:pt x="3030" y="3130"/>
                  </a:cubicBezTo>
                  <a:lnTo>
                    <a:pt x="3030" y="1070"/>
                  </a:lnTo>
                  <a:cubicBezTo>
                    <a:pt x="3030" y="926"/>
                    <a:pt x="2887" y="651"/>
                    <a:pt x="2755" y="375"/>
                  </a:cubicBezTo>
                  <a:cubicBezTo>
                    <a:pt x="2755" y="243"/>
                    <a:pt x="2479" y="100"/>
                    <a:pt x="2204" y="100"/>
                  </a:cubicBezTo>
                  <a:cubicBezTo>
                    <a:pt x="1928" y="34"/>
                    <a:pt x="1653" y="1"/>
                    <a:pt x="13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630600" y="4533450"/>
              <a:ext cx="38025" cy="56575"/>
            </a:xfrm>
            <a:custGeom>
              <a:rect b="b" l="l" r="r" t="t"/>
              <a:pathLst>
                <a:path extrusionOk="0" h="2263" w="1521">
                  <a:moveTo>
                    <a:pt x="1521" y="0"/>
                  </a:moveTo>
                  <a:cubicBezTo>
                    <a:pt x="1102" y="0"/>
                    <a:pt x="694" y="0"/>
                    <a:pt x="144" y="132"/>
                  </a:cubicBezTo>
                  <a:cubicBezTo>
                    <a:pt x="144" y="826"/>
                    <a:pt x="0" y="1509"/>
                    <a:pt x="144" y="2203"/>
                  </a:cubicBezTo>
                  <a:cubicBezTo>
                    <a:pt x="511" y="2203"/>
                    <a:pt x="814" y="2262"/>
                    <a:pt x="1100" y="2262"/>
                  </a:cubicBezTo>
                  <a:cubicBezTo>
                    <a:pt x="1243" y="2262"/>
                    <a:pt x="1381" y="2248"/>
                    <a:pt x="1521" y="2203"/>
                  </a:cubicBezTo>
                  <a:lnTo>
                    <a:pt x="1521" y="408"/>
                  </a:lnTo>
                  <a:lnTo>
                    <a:pt x="15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720100" y="4513600"/>
              <a:ext cx="75775" cy="95600"/>
            </a:xfrm>
            <a:custGeom>
              <a:rect b="b" l="l" r="r" t="t"/>
              <a:pathLst>
                <a:path extrusionOk="0" h="3824" w="3031">
                  <a:moveTo>
                    <a:pt x="2204" y="794"/>
                  </a:moveTo>
                  <a:cubicBezTo>
                    <a:pt x="2204" y="1070"/>
                    <a:pt x="2348" y="1070"/>
                    <a:pt x="2348" y="1202"/>
                  </a:cubicBezTo>
                  <a:lnTo>
                    <a:pt x="2348" y="2997"/>
                  </a:lnTo>
                  <a:cubicBezTo>
                    <a:pt x="2164" y="3042"/>
                    <a:pt x="1995" y="3056"/>
                    <a:pt x="1831" y="3056"/>
                  </a:cubicBezTo>
                  <a:cubicBezTo>
                    <a:pt x="1503" y="3056"/>
                    <a:pt x="1194" y="2997"/>
                    <a:pt x="827" y="2997"/>
                  </a:cubicBezTo>
                  <a:cubicBezTo>
                    <a:pt x="695" y="2303"/>
                    <a:pt x="827" y="1620"/>
                    <a:pt x="827" y="926"/>
                  </a:cubicBezTo>
                  <a:cubicBezTo>
                    <a:pt x="1378" y="794"/>
                    <a:pt x="1797" y="794"/>
                    <a:pt x="2204" y="794"/>
                  </a:cubicBezTo>
                  <a:close/>
                  <a:moveTo>
                    <a:pt x="1378" y="1"/>
                  </a:moveTo>
                  <a:cubicBezTo>
                    <a:pt x="1103" y="1"/>
                    <a:pt x="827" y="34"/>
                    <a:pt x="552" y="100"/>
                  </a:cubicBezTo>
                  <a:cubicBezTo>
                    <a:pt x="144" y="519"/>
                    <a:pt x="1" y="926"/>
                    <a:pt x="1" y="1345"/>
                  </a:cubicBezTo>
                  <a:lnTo>
                    <a:pt x="1" y="2997"/>
                  </a:lnTo>
                  <a:cubicBezTo>
                    <a:pt x="1" y="3273"/>
                    <a:pt x="144" y="3548"/>
                    <a:pt x="276" y="3824"/>
                  </a:cubicBezTo>
                  <a:lnTo>
                    <a:pt x="2348" y="3824"/>
                  </a:lnTo>
                  <a:cubicBezTo>
                    <a:pt x="2755" y="3681"/>
                    <a:pt x="3031" y="3548"/>
                    <a:pt x="3031" y="3130"/>
                  </a:cubicBezTo>
                  <a:lnTo>
                    <a:pt x="3031" y="1070"/>
                  </a:lnTo>
                  <a:cubicBezTo>
                    <a:pt x="3031" y="926"/>
                    <a:pt x="2898" y="651"/>
                    <a:pt x="2755" y="375"/>
                  </a:cubicBezTo>
                  <a:cubicBezTo>
                    <a:pt x="2755" y="243"/>
                    <a:pt x="2480" y="100"/>
                    <a:pt x="2204" y="100"/>
                  </a:cubicBezTo>
                  <a:cubicBezTo>
                    <a:pt x="1929" y="34"/>
                    <a:pt x="1653" y="1"/>
                    <a:pt x="1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737450" y="4533450"/>
              <a:ext cx="41350" cy="56575"/>
            </a:xfrm>
            <a:custGeom>
              <a:rect b="b" l="l" r="r" t="t"/>
              <a:pathLst>
                <a:path extrusionOk="0" h="2263" w="1654">
                  <a:moveTo>
                    <a:pt x="1510" y="0"/>
                  </a:moveTo>
                  <a:cubicBezTo>
                    <a:pt x="1103" y="0"/>
                    <a:pt x="684" y="0"/>
                    <a:pt x="133" y="132"/>
                  </a:cubicBezTo>
                  <a:cubicBezTo>
                    <a:pt x="133" y="826"/>
                    <a:pt x="1" y="1509"/>
                    <a:pt x="133" y="2203"/>
                  </a:cubicBezTo>
                  <a:cubicBezTo>
                    <a:pt x="500" y="2203"/>
                    <a:pt x="809" y="2262"/>
                    <a:pt x="1137" y="2262"/>
                  </a:cubicBezTo>
                  <a:cubicBezTo>
                    <a:pt x="1301" y="2262"/>
                    <a:pt x="1470" y="2248"/>
                    <a:pt x="1654" y="2203"/>
                  </a:cubicBezTo>
                  <a:lnTo>
                    <a:pt x="1654" y="408"/>
                  </a:lnTo>
                  <a:cubicBezTo>
                    <a:pt x="1654" y="276"/>
                    <a:pt x="1510" y="276"/>
                    <a:pt x="1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826975" y="4513600"/>
              <a:ext cx="75775" cy="95600"/>
            </a:xfrm>
            <a:custGeom>
              <a:rect b="b" l="l" r="r" t="t"/>
              <a:pathLst>
                <a:path extrusionOk="0" h="3824" w="3031">
                  <a:moveTo>
                    <a:pt x="2204" y="794"/>
                  </a:moveTo>
                  <a:cubicBezTo>
                    <a:pt x="2204" y="1070"/>
                    <a:pt x="2336" y="1070"/>
                    <a:pt x="2336" y="1202"/>
                  </a:cubicBezTo>
                  <a:lnTo>
                    <a:pt x="2336" y="2997"/>
                  </a:lnTo>
                  <a:cubicBezTo>
                    <a:pt x="2153" y="3042"/>
                    <a:pt x="1985" y="3056"/>
                    <a:pt x="1822" y="3056"/>
                  </a:cubicBezTo>
                  <a:cubicBezTo>
                    <a:pt x="1498" y="3056"/>
                    <a:pt x="1194" y="2997"/>
                    <a:pt x="827" y="2997"/>
                  </a:cubicBezTo>
                  <a:cubicBezTo>
                    <a:pt x="684" y="2303"/>
                    <a:pt x="827" y="1620"/>
                    <a:pt x="827" y="926"/>
                  </a:cubicBezTo>
                  <a:cubicBezTo>
                    <a:pt x="1378" y="794"/>
                    <a:pt x="1785" y="794"/>
                    <a:pt x="2204" y="794"/>
                  </a:cubicBezTo>
                  <a:close/>
                  <a:moveTo>
                    <a:pt x="1394" y="1"/>
                  </a:moveTo>
                  <a:cubicBezTo>
                    <a:pt x="1102" y="1"/>
                    <a:pt x="827" y="34"/>
                    <a:pt x="551" y="100"/>
                  </a:cubicBezTo>
                  <a:cubicBezTo>
                    <a:pt x="133" y="519"/>
                    <a:pt x="1" y="926"/>
                    <a:pt x="1" y="1345"/>
                  </a:cubicBezTo>
                  <a:lnTo>
                    <a:pt x="1" y="2997"/>
                  </a:lnTo>
                  <a:cubicBezTo>
                    <a:pt x="1" y="3273"/>
                    <a:pt x="133" y="3548"/>
                    <a:pt x="276" y="3824"/>
                  </a:cubicBezTo>
                  <a:lnTo>
                    <a:pt x="2336" y="3824"/>
                  </a:lnTo>
                  <a:cubicBezTo>
                    <a:pt x="2755" y="3681"/>
                    <a:pt x="3030" y="3548"/>
                    <a:pt x="3030" y="3130"/>
                  </a:cubicBezTo>
                  <a:lnTo>
                    <a:pt x="3030" y="1070"/>
                  </a:lnTo>
                  <a:cubicBezTo>
                    <a:pt x="3030" y="926"/>
                    <a:pt x="2887" y="651"/>
                    <a:pt x="2755" y="375"/>
                  </a:cubicBezTo>
                  <a:cubicBezTo>
                    <a:pt x="2755" y="243"/>
                    <a:pt x="2479" y="100"/>
                    <a:pt x="2336" y="100"/>
                  </a:cubicBezTo>
                  <a:cubicBezTo>
                    <a:pt x="1995" y="34"/>
                    <a:pt x="1686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844050" y="4533450"/>
              <a:ext cx="41350" cy="56575"/>
            </a:xfrm>
            <a:custGeom>
              <a:rect b="b" l="l" r="r" t="t"/>
              <a:pathLst>
                <a:path extrusionOk="0" h="2263" w="1654">
                  <a:moveTo>
                    <a:pt x="1521" y="0"/>
                  </a:moveTo>
                  <a:cubicBezTo>
                    <a:pt x="1102" y="0"/>
                    <a:pt x="695" y="0"/>
                    <a:pt x="144" y="132"/>
                  </a:cubicBezTo>
                  <a:cubicBezTo>
                    <a:pt x="144" y="826"/>
                    <a:pt x="1" y="1509"/>
                    <a:pt x="144" y="2203"/>
                  </a:cubicBezTo>
                  <a:cubicBezTo>
                    <a:pt x="511" y="2203"/>
                    <a:pt x="815" y="2262"/>
                    <a:pt x="1139" y="2262"/>
                  </a:cubicBezTo>
                  <a:cubicBezTo>
                    <a:pt x="1302" y="2262"/>
                    <a:pt x="1470" y="2248"/>
                    <a:pt x="1653" y="2203"/>
                  </a:cubicBezTo>
                  <a:lnTo>
                    <a:pt x="1653" y="408"/>
                  </a:lnTo>
                  <a:cubicBezTo>
                    <a:pt x="1653" y="276"/>
                    <a:pt x="1521" y="276"/>
                    <a:pt x="15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613525" y="4648900"/>
              <a:ext cx="75750" cy="98025"/>
            </a:xfrm>
            <a:custGeom>
              <a:rect b="b" l="l" r="r" t="t"/>
              <a:pathLst>
                <a:path extrusionOk="0" h="3921" w="3030">
                  <a:moveTo>
                    <a:pt x="1335" y="827"/>
                  </a:moveTo>
                  <a:cubicBezTo>
                    <a:pt x="1650" y="827"/>
                    <a:pt x="1925" y="891"/>
                    <a:pt x="2204" y="891"/>
                  </a:cubicBezTo>
                  <a:lnTo>
                    <a:pt x="2204" y="1166"/>
                  </a:lnTo>
                  <a:lnTo>
                    <a:pt x="2204" y="2951"/>
                  </a:lnTo>
                  <a:cubicBezTo>
                    <a:pt x="1785" y="3094"/>
                    <a:pt x="1377" y="3094"/>
                    <a:pt x="827" y="3094"/>
                  </a:cubicBezTo>
                  <a:cubicBezTo>
                    <a:pt x="683" y="2268"/>
                    <a:pt x="827" y="1574"/>
                    <a:pt x="827" y="891"/>
                  </a:cubicBezTo>
                  <a:cubicBezTo>
                    <a:pt x="1010" y="843"/>
                    <a:pt x="1178" y="827"/>
                    <a:pt x="1335" y="827"/>
                  </a:cubicBezTo>
                  <a:close/>
                  <a:moveTo>
                    <a:pt x="1102" y="1"/>
                  </a:moveTo>
                  <a:cubicBezTo>
                    <a:pt x="918" y="1"/>
                    <a:pt x="735" y="17"/>
                    <a:pt x="551" y="64"/>
                  </a:cubicBezTo>
                  <a:cubicBezTo>
                    <a:pt x="132" y="472"/>
                    <a:pt x="0" y="891"/>
                    <a:pt x="0" y="1441"/>
                  </a:cubicBezTo>
                  <a:lnTo>
                    <a:pt x="0" y="3094"/>
                  </a:lnTo>
                  <a:cubicBezTo>
                    <a:pt x="0" y="3369"/>
                    <a:pt x="132" y="3502"/>
                    <a:pt x="276" y="3920"/>
                  </a:cubicBezTo>
                  <a:lnTo>
                    <a:pt x="1785" y="3920"/>
                  </a:lnTo>
                  <a:cubicBezTo>
                    <a:pt x="2060" y="3920"/>
                    <a:pt x="2204" y="3920"/>
                    <a:pt x="2336" y="3777"/>
                  </a:cubicBezTo>
                  <a:cubicBezTo>
                    <a:pt x="2755" y="3777"/>
                    <a:pt x="3030" y="3502"/>
                    <a:pt x="3030" y="3094"/>
                  </a:cubicBezTo>
                  <a:lnTo>
                    <a:pt x="3030" y="1166"/>
                  </a:lnTo>
                  <a:cubicBezTo>
                    <a:pt x="3030" y="891"/>
                    <a:pt x="2887" y="615"/>
                    <a:pt x="2755" y="472"/>
                  </a:cubicBezTo>
                  <a:cubicBezTo>
                    <a:pt x="2755" y="197"/>
                    <a:pt x="2479" y="64"/>
                    <a:pt x="2204" y="64"/>
                  </a:cubicBezTo>
                  <a:cubicBezTo>
                    <a:pt x="1836" y="64"/>
                    <a:pt x="1469" y="1"/>
                    <a:pt x="11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630600" y="4669550"/>
              <a:ext cx="38025" cy="56700"/>
            </a:xfrm>
            <a:custGeom>
              <a:rect b="b" l="l" r="r" t="t"/>
              <a:pathLst>
                <a:path extrusionOk="0" h="2268" w="1521">
                  <a:moveTo>
                    <a:pt x="652" y="1"/>
                  </a:moveTo>
                  <a:cubicBezTo>
                    <a:pt x="495" y="1"/>
                    <a:pt x="327" y="17"/>
                    <a:pt x="144" y="65"/>
                  </a:cubicBezTo>
                  <a:cubicBezTo>
                    <a:pt x="144" y="748"/>
                    <a:pt x="0" y="1442"/>
                    <a:pt x="144" y="2268"/>
                  </a:cubicBezTo>
                  <a:cubicBezTo>
                    <a:pt x="694" y="2268"/>
                    <a:pt x="1102" y="2268"/>
                    <a:pt x="1521" y="2125"/>
                  </a:cubicBezTo>
                  <a:lnTo>
                    <a:pt x="1521" y="340"/>
                  </a:lnTo>
                  <a:lnTo>
                    <a:pt x="1521" y="65"/>
                  </a:lnTo>
                  <a:cubicBezTo>
                    <a:pt x="1242" y="65"/>
                    <a:pt x="967" y="1"/>
                    <a:pt x="6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720100" y="4648900"/>
              <a:ext cx="75775" cy="98025"/>
            </a:xfrm>
            <a:custGeom>
              <a:rect b="b" l="l" r="r" t="t"/>
              <a:pathLst>
                <a:path extrusionOk="0" h="3921" w="3031">
                  <a:moveTo>
                    <a:pt x="1338" y="827"/>
                  </a:moveTo>
                  <a:cubicBezTo>
                    <a:pt x="1656" y="827"/>
                    <a:pt x="1933" y="891"/>
                    <a:pt x="2204" y="891"/>
                  </a:cubicBezTo>
                  <a:cubicBezTo>
                    <a:pt x="2204" y="1023"/>
                    <a:pt x="2348" y="1166"/>
                    <a:pt x="2348" y="1166"/>
                  </a:cubicBezTo>
                  <a:lnTo>
                    <a:pt x="2348" y="2951"/>
                  </a:lnTo>
                  <a:cubicBezTo>
                    <a:pt x="1797" y="3094"/>
                    <a:pt x="1378" y="3094"/>
                    <a:pt x="827" y="3094"/>
                  </a:cubicBezTo>
                  <a:cubicBezTo>
                    <a:pt x="695" y="2268"/>
                    <a:pt x="827" y="1574"/>
                    <a:pt x="827" y="891"/>
                  </a:cubicBezTo>
                  <a:cubicBezTo>
                    <a:pt x="1011" y="843"/>
                    <a:pt x="1180" y="827"/>
                    <a:pt x="1338" y="827"/>
                  </a:cubicBezTo>
                  <a:close/>
                  <a:moveTo>
                    <a:pt x="1103" y="1"/>
                  </a:moveTo>
                  <a:cubicBezTo>
                    <a:pt x="919" y="1"/>
                    <a:pt x="735" y="17"/>
                    <a:pt x="552" y="64"/>
                  </a:cubicBezTo>
                  <a:cubicBezTo>
                    <a:pt x="144" y="472"/>
                    <a:pt x="1" y="891"/>
                    <a:pt x="1" y="1441"/>
                  </a:cubicBezTo>
                  <a:lnTo>
                    <a:pt x="1" y="3094"/>
                  </a:lnTo>
                  <a:cubicBezTo>
                    <a:pt x="1" y="3369"/>
                    <a:pt x="144" y="3502"/>
                    <a:pt x="276" y="3920"/>
                  </a:cubicBezTo>
                  <a:lnTo>
                    <a:pt x="1797" y="3920"/>
                  </a:lnTo>
                  <a:cubicBezTo>
                    <a:pt x="2072" y="3920"/>
                    <a:pt x="2204" y="3920"/>
                    <a:pt x="2348" y="3777"/>
                  </a:cubicBezTo>
                  <a:cubicBezTo>
                    <a:pt x="2755" y="3777"/>
                    <a:pt x="3031" y="3502"/>
                    <a:pt x="3031" y="3094"/>
                  </a:cubicBezTo>
                  <a:lnTo>
                    <a:pt x="3031" y="1166"/>
                  </a:lnTo>
                  <a:cubicBezTo>
                    <a:pt x="3031" y="891"/>
                    <a:pt x="2898" y="615"/>
                    <a:pt x="2755" y="472"/>
                  </a:cubicBezTo>
                  <a:cubicBezTo>
                    <a:pt x="2755" y="197"/>
                    <a:pt x="2480" y="64"/>
                    <a:pt x="2204" y="64"/>
                  </a:cubicBezTo>
                  <a:cubicBezTo>
                    <a:pt x="1837" y="64"/>
                    <a:pt x="1470" y="1"/>
                    <a:pt x="1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737450" y="4669550"/>
              <a:ext cx="41350" cy="56700"/>
            </a:xfrm>
            <a:custGeom>
              <a:rect b="b" l="l" r="r" t="t"/>
              <a:pathLst>
                <a:path extrusionOk="0" h="2268" w="1654">
                  <a:moveTo>
                    <a:pt x="644" y="1"/>
                  </a:moveTo>
                  <a:cubicBezTo>
                    <a:pt x="486" y="1"/>
                    <a:pt x="317" y="17"/>
                    <a:pt x="133" y="65"/>
                  </a:cubicBezTo>
                  <a:cubicBezTo>
                    <a:pt x="133" y="748"/>
                    <a:pt x="1" y="1442"/>
                    <a:pt x="133" y="2268"/>
                  </a:cubicBezTo>
                  <a:cubicBezTo>
                    <a:pt x="684" y="2268"/>
                    <a:pt x="1103" y="2268"/>
                    <a:pt x="1654" y="2125"/>
                  </a:cubicBezTo>
                  <a:lnTo>
                    <a:pt x="1654" y="340"/>
                  </a:lnTo>
                  <a:cubicBezTo>
                    <a:pt x="1654" y="340"/>
                    <a:pt x="1510" y="197"/>
                    <a:pt x="1510" y="65"/>
                  </a:cubicBezTo>
                  <a:cubicBezTo>
                    <a:pt x="1239" y="65"/>
                    <a:pt x="962" y="1"/>
                    <a:pt x="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826975" y="4648900"/>
              <a:ext cx="75775" cy="98025"/>
            </a:xfrm>
            <a:custGeom>
              <a:rect b="b" l="l" r="r" t="t"/>
              <a:pathLst>
                <a:path extrusionOk="0" h="3921" w="3031">
                  <a:moveTo>
                    <a:pt x="1336" y="827"/>
                  </a:moveTo>
                  <a:cubicBezTo>
                    <a:pt x="1651" y="827"/>
                    <a:pt x="1925" y="891"/>
                    <a:pt x="2204" y="891"/>
                  </a:cubicBezTo>
                  <a:cubicBezTo>
                    <a:pt x="2204" y="1023"/>
                    <a:pt x="2336" y="1166"/>
                    <a:pt x="2336" y="1166"/>
                  </a:cubicBezTo>
                  <a:lnTo>
                    <a:pt x="2336" y="2951"/>
                  </a:lnTo>
                  <a:cubicBezTo>
                    <a:pt x="1785" y="3094"/>
                    <a:pt x="1378" y="3094"/>
                    <a:pt x="827" y="3094"/>
                  </a:cubicBezTo>
                  <a:cubicBezTo>
                    <a:pt x="684" y="2268"/>
                    <a:pt x="827" y="1574"/>
                    <a:pt x="827" y="891"/>
                  </a:cubicBezTo>
                  <a:cubicBezTo>
                    <a:pt x="1010" y="843"/>
                    <a:pt x="1178" y="827"/>
                    <a:pt x="1336" y="827"/>
                  </a:cubicBezTo>
                  <a:close/>
                  <a:moveTo>
                    <a:pt x="1107" y="1"/>
                  </a:moveTo>
                  <a:cubicBezTo>
                    <a:pt x="919" y="1"/>
                    <a:pt x="735" y="17"/>
                    <a:pt x="551" y="64"/>
                  </a:cubicBezTo>
                  <a:cubicBezTo>
                    <a:pt x="133" y="472"/>
                    <a:pt x="1" y="891"/>
                    <a:pt x="1" y="1441"/>
                  </a:cubicBezTo>
                  <a:lnTo>
                    <a:pt x="1" y="3094"/>
                  </a:lnTo>
                  <a:cubicBezTo>
                    <a:pt x="1" y="3369"/>
                    <a:pt x="133" y="3502"/>
                    <a:pt x="276" y="3920"/>
                  </a:cubicBezTo>
                  <a:lnTo>
                    <a:pt x="1785" y="3920"/>
                  </a:lnTo>
                  <a:cubicBezTo>
                    <a:pt x="2061" y="3920"/>
                    <a:pt x="2204" y="3920"/>
                    <a:pt x="2336" y="3777"/>
                  </a:cubicBezTo>
                  <a:cubicBezTo>
                    <a:pt x="2755" y="3777"/>
                    <a:pt x="3030" y="3502"/>
                    <a:pt x="3030" y="3094"/>
                  </a:cubicBezTo>
                  <a:lnTo>
                    <a:pt x="3030" y="1166"/>
                  </a:lnTo>
                  <a:cubicBezTo>
                    <a:pt x="3030" y="891"/>
                    <a:pt x="2887" y="615"/>
                    <a:pt x="2755" y="472"/>
                  </a:cubicBezTo>
                  <a:cubicBezTo>
                    <a:pt x="2755" y="197"/>
                    <a:pt x="2479" y="64"/>
                    <a:pt x="2336" y="64"/>
                  </a:cubicBezTo>
                  <a:cubicBezTo>
                    <a:pt x="1881" y="64"/>
                    <a:pt x="1484" y="1"/>
                    <a:pt x="11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844050" y="4669550"/>
              <a:ext cx="41350" cy="56700"/>
            </a:xfrm>
            <a:custGeom>
              <a:rect b="b" l="l" r="r" t="t"/>
              <a:pathLst>
                <a:path extrusionOk="0" h="2268" w="1654">
                  <a:moveTo>
                    <a:pt x="653" y="1"/>
                  </a:moveTo>
                  <a:cubicBezTo>
                    <a:pt x="495" y="1"/>
                    <a:pt x="327" y="17"/>
                    <a:pt x="144" y="65"/>
                  </a:cubicBezTo>
                  <a:cubicBezTo>
                    <a:pt x="144" y="748"/>
                    <a:pt x="1" y="1442"/>
                    <a:pt x="144" y="2268"/>
                  </a:cubicBezTo>
                  <a:cubicBezTo>
                    <a:pt x="695" y="2268"/>
                    <a:pt x="1102" y="2268"/>
                    <a:pt x="1653" y="2125"/>
                  </a:cubicBezTo>
                  <a:lnTo>
                    <a:pt x="1653" y="340"/>
                  </a:lnTo>
                  <a:cubicBezTo>
                    <a:pt x="1653" y="340"/>
                    <a:pt x="1521" y="197"/>
                    <a:pt x="1521" y="65"/>
                  </a:cubicBezTo>
                  <a:cubicBezTo>
                    <a:pt x="1242" y="65"/>
                    <a:pt x="968" y="1"/>
                    <a:pt x="6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606625" y="4810100"/>
              <a:ext cx="144625" cy="249975"/>
            </a:xfrm>
            <a:custGeom>
              <a:rect b="b" l="l" r="r" t="t"/>
              <a:pathLst>
                <a:path extrusionOk="0" h="9999" w="5785">
                  <a:moveTo>
                    <a:pt x="3458" y="0"/>
                  </a:moveTo>
                  <a:cubicBezTo>
                    <a:pt x="3275" y="0"/>
                    <a:pt x="3084" y="27"/>
                    <a:pt x="2887" y="83"/>
                  </a:cubicBezTo>
                  <a:cubicBezTo>
                    <a:pt x="2061" y="359"/>
                    <a:pt x="1378" y="777"/>
                    <a:pt x="959" y="1604"/>
                  </a:cubicBezTo>
                  <a:cubicBezTo>
                    <a:pt x="684" y="2155"/>
                    <a:pt x="552" y="2705"/>
                    <a:pt x="408" y="3113"/>
                  </a:cubicBezTo>
                  <a:cubicBezTo>
                    <a:pt x="133" y="4909"/>
                    <a:pt x="1" y="6694"/>
                    <a:pt x="1" y="8489"/>
                  </a:cubicBezTo>
                  <a:cubicBezTo>
                    <a:pt x="1" y="8897"/>
                    <a:pt x="133" y="9172"/>
                    <a:pt x="133" y="9448"/>
                  </a:cubicBezTo>
                  <a:cubicBezTo>
                    <a:pt x="133" y="9591"/>
                    <a:pt x="276" y="9723"/>
                    <a:pt x="552" y="9723"/>
                  </a:cubicBezTo>
                  <a:cubicBezTo>
                    <a:pt x="684" y="9723"/>
                    <a:pt x="827" y="9591"/>
                    <a:pt x="827" y="9448"/>
                  </a:cubicBezTo>
                  <a:lnTo>
                    <a:pt x="827" y="8622"/>
                  </a:lnTo>
                  <a:cubicBezTo>
                    <a:pt x="959" y="6969"/>
                    <a:pt x="1103" y="5460"/>
                    <a:pt x="1235" y="3939"/>
                  </a:cubicBezTo>
                  <a:cubicBezTo>
                    <a:pt x="1235" y="3388"/>
                    <a:pt x="1378" y="2838"/>
                    <a:pt x="1653" y="2287"/>
                  </a:cubicBezTo>
                  <a:cubicBezTo>
                    <a:pt x="1929" y="1604"/>
                    <a:pt x="2336" y="1185"/>
                    <a:pt x="3031" y="1053"/>
                  </a:cubicBezTo>
                  <a:cubicBezTo>
                    <a:pt x="3216" y="960"/>
                    <a:pt x="3385" y="914"/>
                    <a:pt x="3538" y="914"/>
                  </a:cubicBezTo>
                  <a:cubicBezTo>
                    <a:pt x="3841" y="914"/>
                    <a:pt x="4082" y="1095"/>
                    <a:pt x="4264" y="1460"/>
                  </a:cubicBezTo>
                  <a:cubicBezTo>
                    <a:pt x="4408" y="1736"/>
                    <a:pt x="4408" y="1879"/>
                    <a:pt x="4540" y="2155"/>
                  </a:cubicBezTo>
                  <a:cubicBezTo>
                    <a:pt x="4683" y="2838"/>
                    <a:pt x="4815" y="3388"/>
                    <a:pt x="4815" y="4082"/>
                  </a:cubicBezTo>
                  <a:cubicBezTo>
                    <a:pt x="4815" y="5460"/>
                    <a:pt x="4815" y="6837"/>
                    <a:pt x="4959" y="8214"/>
                  </a:cubicBezTo>
                  <a:lnTo>
                    <a:pt x="4959" y="9316"/>
                  </a:lnTo>
                  <a:cubicBezTo>
                    <a:pt x="4959" y="9591"/>
                    <a:pt x="4959" y="9723"/>
                    <a:pt x="5091" y="9866"/>
                  </a:cubicBezTo>
                  <a:cubicBezTo>
                    <a:pt x="5234" y="9999"/>
                    <a:pt x="5366" y="9999"/>
                    <a:pt x="5509" y="9999"/>
                  </a:cubicBezTo>
                  <a:cubicBezTo>
                    <a:pt x="5642" y="9999"/>
                    <a:pt x="5785" y="9866"/>
                    <a:pt x="5785" y="9866"/>
                  </a:cubicBezTo>
                  <a:lnTo>
                    <a:pt x="5785" y="9172"/>
                  </a:lnTo>
                  <a:lnTo>
                    <a:pt x="5785" y="6969"/>
                  </a:lnTo>
                  <a:cubicBezTo>
                    <a:pt x="5785" y="5316"/>
                    <a:pt x="5785" y="3664"/>
                    <a:pt x="5366" y="2011"/>
                  </a:cubicBezTo>
                  <a:cubicBezTo>
                    <a:pt x="5366" y="1736"/>
                    <a:pt x="5234" y="1460"/>
                    <a:pt x="5091" y="1185"/>
                  </a:cubicBezTo>
                  <a:cubicBezTo>
                    <a:pt x="4766" y="421"/>
                    <a:pt x="4175" y="0"/>
                    <a:pt x="34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2390025" y="1155900"/>
              <a:ext cx="650575" cy="3912475"/>
            </a:xfrm>
            <a:custGeom>
              <a:rect b="b" l="l" r="r" t="t"/>
              <a:pathLst>
                <a:path extrusionOk="0" h="156499" w="26023">
                  <a:moveTo>
                    <a:pt x="14874" y="16801"/>
                  </a:moveTo>
                  <a:lnTo>
                    <a:pt x="14874" y="17352"/>
                  </a:lnTo>
                  <a:lnTo>
                    <a:pt x="14874" y="25890"/>
                  </a:lnTo>
                  <a:lnTo>
                    <a:pt x="14874" y="26584"/>
                  </a:lnTo>
                  <a:lnTo>
                    <a:pt x="12946" y="26584"/>
                  </a:lnTo>
                  <a:cubicBezTo>
                    <a:pt x="12946" y="26441"/>
                    <a:pt x="12946" y="26441"/>
                    <a:pt x="12802" y="26441"/>
                  </a:cubicBezTo>
                  <a:lnTo>
                    <a:pt x="12802" y="26309"/>
                  </a:lnTo>
                  <a:lnTo>
                    <a:pt x="12802" y="17352"/>
                  </a:lnTo>
                  <a:lnTo>
                    <a:pt x="12802" y="17077"/>
                  </a:lnTo>
                  <a:cubicBezTo>
                    <a:pt x="12802" y="17077"/>
                    <a:pt x="12946" y="16945"/>
                    <a:pt x="12946" y="16801"/>
                  </a:cubicBezTo>
                  <a:close/>
                  <a:moveTo>
                    <a:pt x="15700" y="27411"/>
                  </a:moveTo>
                  <a:cubicBezTo>
                    <a:pt x="15832" y="27543"/>
                    <a:pt x="15832" y="27686"/>
                    <a:pt x="15832" y="27818"/>
                  </a:cubicBezTo>
                  <a:lnTo>
                    <a:pt x="15832" y="32776"/>
                  </a:lnTo>
                  <a:cubicBezTo>
                    <a:pt x="15832" y="32919"/>
                    <a:pt x="15700" y="32919"/>
                    <a:pt x="15557" y="32919"/>
                  </a:cubicBezTo>
                  <a:lnTo>
                    <a:pt x="11701" y="32919"/>
                  </a:lnTo>
                  <a:cubicBezTo>
                    <a:pt x="11701" y="32776"/>
                    <a:pt x="11568" y="32644"/>
                    <a:pt x="11568" y="32501"/>
                  </a:cubicBezTo>
                  <a:lnTo>
                    <a:pt x="11568" y="27818"/>
                  </a:lnTo>
                  <a:cubicBezTo>
                    <a:pt x="11568" y="27686"/>
                    <a:pt x="11568" y="27543"/>
                    <a:pt x="11701" y="27411"/>
                  </a:cubicBezTo>
                  <a:close/>
                  <a:moveTo>
                    <a:pt x="18113" y="29936"/>
                  </a:moveTo>
                  <a:cubicBezTo>
                    <a:pt x="18489" y="29936"/>
                    <a:pt x="18884" y="29968"/>
                    <a:pt x="19280" y="30022"/>
                  </a:cubicBezTo>
                  <a:cubicBezTo>
                    <a:pt x="19280" y="30165"/>
                    <a:pt x="19413" y="30297"/>
                    <a:pt x="19413" y="30440"/>
                  </a:cubicBezTo>
                  <a:cubicBezTo>
                    <a:pt x="19280" y="31267"/>
                    <a:pt x="19280" y="32093"/>
                    <a:pt x="19280" y="32919"/>
                  </a:cubicBezTo>
                  <a:lnTo>
                    <a:pt x="16658" y="32919"/>
                  </a:lnTo>
                  <a:lnTo>
                    <a:pt x="16658" y="30165"/>
                  </a:lnTo>
                  <a:cubicBezTo>
                    <a:pt x="17068" y="30002"/>
                    <a:pt x="17571" y="29936"/>
                    <a:pt x="18113" y="29936"/>
                  </a:cubicBezTo>
                  <a:close/>
                  <a:moveTo>
                    <a:pt x="9413" y="30058"/>
                  </a:moveTo>
                  <a:cubicBezTo>
                    <a:pt x="9844" y="30058"/>
                    <a:pt x="10257" y="30093"/>
                    <a:pt x="10599" y="30165"/>
                  </a:cubicBezTo>
                  <a:cubicBezTo>
                    <a:pt x="10742" y="30848"/>
                    <a:pt x="10742" y="31542"/>
                    <a:pt x="10874" y="32368"/>
                  </a:cubicBezTo>
                  <a:cubicBezTo>
                    <a:pt x="10874" y="32501"/>
                    <a:pt x="10742" y="32644"/>
                    <a:pt x="10742" y="32919"/>
                  </a:cubicBezTo>
                  <a:cubicBezTo>
                    <a:pt x="10329" y="32985"/>
                    <a:pt x="9916" y="33018"/>
                    <a:pt x="9485" y="33018"/>
                  </a:cubicBezTo>
                  <a:cubicBezTo>
                    <a:pt x="9054" y="33018"/>
                    <a:pt x="8605" y="32985"/>
                    <a:pt x="8120" y="32919"/>
                  </a:cubicBezTo>
                  <a:cubicBezTo>
                    <a:pt x="7988" y="31950"/>
                    <a:pt x="8120" y="31123"/>
                    <a:pt x="8120" y="30165"/>
                  </a:cubicBezTo>
                  <a:cubicBezTo>
                    <a:pt x="8533" y="30093"/>
                    <a:pt x="8982" y="30058"/>
                    <a:pt x="9413" y="30058"/>
                  </a:cubicBezTo>
                  <a:close/>
                  <a:moveTo>
                    <a:pt x="21208" y="33745"/>
                  </a:moveTo>
                  <a:lnTo>
                    <a:pt x="21208" y="35949"/>
                  </a:lnTo>
                  <a:lnTo>
                    <a:pt x="17760" y="35949"/>
                  </a:lnTo>
                  <a:cubicBezTo>
                    <a:pt x="14047" y="36081"/>
                    <a:pt x="10323" y="36081"/>
                    <a:pt x="6611" y="36081"/>
                  </a:cubicBezTo>
                  <a:lnTo>
                    <a:pt x="5641" y="36081"/>
                  </a:lnTo>
                  <a:lnTo>
                    <a:pt x="5641" y="33878"/>
                  </a:lnTo>
                  <a:cubicBezTo>
                    <a:pt x="5917" y="33878"/>
                    <a:pt x="6060" y="33745"/>
                    <a:pt x="6335" y="33745"/>
                  </a:cubicBezTo>
                  <a:close/>
                  <a:moveTo>
                    <a:pt x="3989" y="36907"/>
                  </a:moveTo>
                  <a:cubicBezTo>
                    <a:pt x="9916" y="36907"/>
                    <a:pt x="15700" y="36907"/>
                    <a:pt x="21616" y="37051"/>
                  </a:cubicBezTo>
                  <a:cubicBezTo>
                    <a:pt x="21800" y="37051"/>
                    <a:pt x="22047" y="36987"/>
                    <a:pt x="22312" y="36987"/>
                  </a:cubicBezTo>
                  <a:cubicBezTo>
                    <a:pt x="22445" y="36987"/>
                    <a:pt x="22582" y="37003"/>
                    <a:pt x="22718" y="37051"/>
                  </a:cubicBezTo>
                  <a:cubicBezTo>
                    <a:pt x="22718" y="37734"/>
                    <a:pt x="22861" y="38284"/>
                    <a:pt x="22718" y="38835"/>
                  </a:cubicBezTo>
                  <a:cubicBezTo>
                    <a:pt x="22585" y="38979"/>
                    <a:pt x="22442" y="38979"/>
                    <a:pt x="22310" y="38979"/>
                  </a:cubicBezTo>
                  <a:lnTo>
                    <a:pt x="3581" y="38979"/>
                  </a:lnTo>
                  <a:cubicBezTo>
                    <a:pt x="3306" y="38284"/>
                    <a:pt x="3581" y="37734"/>
                    <a:pt x="3438" y="37051"/>
                  </a:cubicBezTo>
                  <a:cubicBezTo>
                    <a:pt x="3713" y="36907"/>
                    <a:pt x="3856" y="36907"/>
                    <a:pt x="3989" y="36907"/>
                  </a:cubicBezTo>
                  <a:close/>
                  <a:moveTo>
                    <a:pt x="1928" y="39805"/>
                  </a:moveTo>
                  <a:cubicBezTo>
                    <a:pt x="9497" y="39937"/>
                    <a:pt x="17209" y="39937"/>
                    <a:pt x="24921" y="39937"/>
                  </a:cubicBezTo>
                  <a:cubicBezTo>
                    <a:pt x="24921" y="52750"/>
                    <a:pt x="24789" y="65419"/>
                    <a:pt x="24789" y="78089"/>
                  </a:cubicBezTo>
                  <a:lnTo>
                    <a:pt x="24789" y="116373"/>
                  </a:lnTo>
                  <a:lnTo>
                    <a:pt x="24789" y="154382"/>
                  </a:lnTo>
                  <a:cubicBezTo>
                    <a:pt x="24584" y="154517"/>
                    <a:pt x="24381" y="154551"/>
                    <a:pt x="24195" y="154551"/>
                  </a:cubicBezTo>
                  <a:cubicBezTo>
                    <a:pt x="24002" y="154551"/>
                    <a:pt x="23828" y="154514"/>
                    <a:pt x="23687" y="154514"/>
                  </a:cubicBezTo>
                  <a:lnTo>
                    <a:pt x="15832" y="154514"/>
                  </a:lnTo>
                  <a:cubicBezTo>
                    <a:pt x="11293" y="154657"/>
                    <a:pt x="6611" y="154657"/>
                    <a:pt x="2061" y="154657"/>
                  </a:cubicBezTo>
                  <a:lnTo>
                    <a:pt x="1510" y="154657"/>
                  </a:lnTo>
                  <a:cubicBezTo>
                    <a:pt x="1234" y="154382"/>
                    <a:pt x="1234" y="154106"/>
                    <a:pt x="1234" y="153688"/>
                  </a:cubicBezTo>
                  <a:cubicBezTo>
                    <a:pt x="1234" y="151077"/>
                    <a:pt x="1378" y="148323"/>
                    <a:pt x="1378" y="145568"/>
                  </a:cubicBezTo>
                  <a:lnTo>
                    <a:pt x="1378" y="89514"/>
                  </a:lnTo>
                  <a:cubicBezTo>
                    <a:pt x="1378" y="75059"/>
                    <a:pt x="1234" y="60737"/>
                    <a:pt x="1234" y="46272"/>
                  </a:cubicBezTo>
                  <a:lnTo>
                    <a:pt x="1234" y="39937"/>
                  </a:lnTo>
                  <a:cubicBezTo>
                    <a:pt x="1510" y="39805"/>
                    <a:pt x="1653" y="39805"/>
                    <a:pt x="1928" y="39805"/>
                  </a:cubicBezTo>
                  <a:close/>
                  <a:moveTo>
                    <a:pt x="13629" y="0"/>
                  </a:moveTo>
                  <a:cubicBezTo>
                    <a:pt x="13496" y="144"/>
                    <a:pt x="13496" y="144"/>
                    <a:pt x="13353" y="144"/>
                  </a:cubicBezTo>
                  <a:cubicBezTo>
                    <a:pt x="13353" y="419"/>
                    <a:pt x="13221" y="551"/>
                    <a:pt x="13221" y="694"/>
                  </a:cubicBezTo>
                  <a:lnTo>
                    <a:pt x="13221" y="2347"/>
                  </a:lnTo>
                  <a:lnTo>
                    <a:pt x="13221" y="14873"/>
                  </a:lnTo>
                  <a:lnTo>
                    <a:pt x="13221" y="15843"/>
                  </a:lnTo>
                  <a:cubicBezTo>
                    <a:pt x="12802" y="16250"/>
                    <a:pt x="12251" y="15975"/>
                    <a:pt x="11976" y="16394"/>
                  </a:cubicBezTo>
                  <a:lnTo>
                    <a:pt x="11976" y="18729"/>
                  </a:lnTo>
                  <a:lnTo>
                    <a:pt x="11976" y="21351"/>
                  </a:lnTo>
                  <a:lnTo>
                    <a:pt x="11976" y="23830"/>
                  </a:lnTo>
                  <a:lnTo>
                    <a:pt x="11976" y="26441"/>
                  </a:lnTo>
                  <a:cubicBezTo>
                    <a:pt x="11701" y="26584"/>
                    <a:pt x="11425" y="26584"/>
                    <a:pt x="11150" y="26584"/>
                  </a:cubicBezTo>
                  <a:cubicBezTo>
                    <a:pt x="10874" y="26717"/>
                    <a:pt x="10742" y="26860"/>
                    <a:pt x="10742" y="27135"/>
                  </a:cubicBezTo>
                  <a:lnTo>
                    <a:pt x="10742" y="27686"/>
                  </a:lnTo>
                  <a:cubicBezTo>
                    <a:pt x="10742" y="28237"/>
                    <a:pt x="10742" y="28645"/>
                    <a:pt x="10599" y="29195"/>
                  </a:cubicBezTo>
                  <a:cubicBezTo>
                    <a:pt x="10323" y="29195"/>
                    <a:pt x="10191" y="29339"/>
                    <a:pt x="10048" y="29339"/>
                  </a:cubicBezTo>
                  <a:lnTo>
                    <a:pt x="8120" y="29339"/>
                  </a:lnTo>
                  <a:cubicBezTo>
                    <a:pt x="7569" y="29339"/>
                    <a:pt x="7437" y="29471"/>
                    <a:pt x="7294" y="30165"/>
                  </a:cubicBezTo>
                  <a:lnTo>
                    <a:pt x="7294" y="32225"/>
                  </a:lnTo>
                  <a:cubicBezTo>
                    <a:pt x="7294" y="32501"/>
                    <a:pt x="7294" y="32644"/>
                    <a:pt x="7162" y="32919"/>
                  </a:cubicBezTo>
                  <a:cubicBezTo>
                    <a:pt x="6611" y="32919"/>
                    <a:pt x="6192" y="32919"/>
                    <a:pt x="5784" y="33051"/>
                  </a:cubicBezTo>
                  <a:cubicBezTo>
                    <a:pt x="5234" y="33051"/>
                    <a:pt x="4958" y="33195"/>
                    <a:pt x="4958" y="33745"/>
                  </a:cubicBezTo>
                  <a:cubicBezTo>
                    <a:pt x="4815" y="34153"/>
                    <a:pt x="4815" y="34429"/>
                    <a:pt x="4815" y="34847"/>
                  </a:cubicBezTo>
                  <a:lnTo>
                    <a:pt x="4815" y="36081"/>
                  </a:lnTo>
                  <a:cubicBezTo>
                    <a:pt x="4264" y="36081"/>
                    <a:pt x="3581" y="36224"/>
                    <a:pt x="3162" y="36224"/>
                  </a:cubicBezTo>
                  <a:cubicBezTo>
                    <a:pt x="2479" y="37051"/>
                    <a:pt x="2755" y="38009"/>
                    <a:pt x="2611" y="38979"/>
                  </a:cubicBezTo>
                  <a:cubicBezTo>
                    <a:pt x="2384" y="39023"/>
                    <a:pt x="2155" y="39037"/>
                    <a:pt x="1926" y="39037"/>
                  </a:cubicBezTo>
                  <a:cubicBezTo>
                    <a:pt x="1467" y="39037"/>
                    <a:pt x="1007" y="38979"/>
                    <a:pt x="551" y="38979"/>
                  </a:cubicBezTo>
                  <a:cubicBezTo>
                    <a:pt x="276" y="39662"/>
                    <a:pt x="276" y="40212"/>
                    <a:pt x="276" y="40763"/>
                  </a:cubicBezTo>
                  <a:lnTo>
                    <a:pt x="276" y="46272"/>
                  </a:lnTo>
                  <a:lnTo>
                    <a:pt x="276" y="111415"/>
                  </a:lnTo>
                  <a:lnTo>
                    <a:pt x="276" y="153831"/>
                  </a:lnTo>
                  <a:cubicBezTo>
                    <a:pt x="276" y="154382"/>
                    <a:pt x="276" y="154790"/>
                    <a:pt x="0" y="155208"/>
                  </a:cubicBezTo>
                  <a:cubicBezTo>
                    <a:pt x="133" y="155484"/>
                    <a:pt x="408" y="155759"/>
                    <a:pt x="551" y="155891"/>
                  </a:cubicBezTo>
                  <a:cubicBezTo>
                    <a:pt x="629" y="156054"/>
                    <a:pt x="757" y="156120"/>
                    <a:pt x="879" y="156120"/>
                  </a:cubicBezTo>
                  <a:cubicBezTo>
                    <a:pt x="963" y="156120"/>
                    <a:pt x="1044" y="156089"/>
                    <a:pt x="1102" y="156034"/>
                  </a:cubicBezTo>
                  <a:cubicBezTo>
                    <a:pt x="1234" y="155616"/>
                    <a:pt x="1510" y="155616"/>
                    <a:pt x="1928" y="155616"/>
                  </a:cubicBezTo>
                  <a:cubicBezTo>
                    <a:pt x="9090" y="155616"/>
                    <a:pt x="16383" y="155616"/>
                    <a:pt x="23544" y="155759"/>
                  </a:cubicBezTo>
                  <a:lnTo>
                    <a:pt x="24513" y="155759"/>
                  </a:lnTo>
                  <a:cubicBezTo>
                    <a:pt x="24646" y="155759"/>
                    <a:pt x="24789" y="155891"/>
                    <a:pt x="24789" y="155891"/>
                  </a:cubicBezTo>
                  <a:cubicBezTo>
                    <a:pt x="24789" y="156034"/>
                    <a:pt x="24789" y="156034"/>
                    <a:pt x="24921" y="156167"/>
                  </a:cubicBezTo>
                  <a:cubicBezTo>
                    <a:pt x="25026" y="156368"/>
                    <a:pt x="25201" y="156498"/>
                    <a:pt x="25339" y="156498"/>
                  </a:cubicBezTo>
                  <a:cubicBezTo>
                    <a:pt x="25390" y="156498"/>
                    <a:pt x="25436" y="156481"/>
                    <a:pt x="25472" y="156442"/>
                  </a:cubicBezTo>
                  <a:cubicBezTo>
                    <a:pt x="25747" y="156442"/>
                    <a:pt x="25891" y="156167"/>
                    <a:pt x="25891" y="155891"/>
                  </a:cubicBezTo>
                  <a:lnTo>
                    <a:pt x="25891" y="155065"/>
                  </a:lnTo>
                  <a:cubicBezTo>
                    <a:pt x="26023" y="137162"/>
                    <a:pt x="26023" y="119260"/>
                    <a:pt x="26023" y="101357"/>
                  </a:cubicBezTo>
                  <a:cubicBezTo>
                    <a:pt x="26023" y="81802"/>
                    <a:pt x="25891" y="62390"/>
                    <a:pt x="25891" y="42835"/>
                  </a:cubicBezTo>
                  <a:lnTo>
                    <a:pt x="25891" y="40631"/>
                  </a:lnTo>
                  <a:cubicBezTo>
                    <a:pt x="25891" y="40488"/>
                    <a:pt x="25747" y="40212"/>
                    <a:pt x="25747" y="39937"/>
                  </a:cubicBezTo>
                  <a:cubicBezTo>
                    <a:pt x="25615" y="39386"/>
                    <a:pt x="25197" y="38979"/>
                    <a:pt x="24646" y="38979"/>
                  </a:cubicBezTo>
                  <a:cubicBezTo>
                    <a:pt x="24370" y="38979"/>
                    <a:pt x="23963" y="38979"/>
                    <a:pt x="23687" y="38835"/>
                  </a:cubicBezTo>
                  <a:lnTo>
                    <a:pt x="23687" y="37183"/>
                  </a:lnTo>
                  <a:cubicBezTo>
                    <a:pt x="23687" y="36632"/>
                    <a:pt x="23412" y="36224"/>
                    <a:pt x="22861" y="36081"/>
                  </a:cubicBezTo>
                  <a:cubicBezTo>
                    <a:pt x="22585" y="35949"/>
                    <a:pt x="22310" y="35949"/>
                    <a:pt x="22035" y="35949"/>
                  </a:cubicBezTo>
                  <a:lnTo>
                    <a:pt x="22035" y="35806"/>
                  </a:lnTo>
                  <a:lnTo>
                    <a:pt x="22035" y="34572"/>
                  </a:lnTo>
                  <a:cubicBezTo>
                    <a:pt x="22035" y="34153"/>
                    <a:pt x="21891" y="33878"/>
                    <a:pt x="21891" y="33470"/>
                  </a:cubicBezTo>
                  <a:cubicBezTo>
                    <a:pt x="21759" y="33195"/>
                    <a:pt x="21759" y="33051"/>
                    <a:pt x="21341" y="33051"/>
                  </a:cubicBezTo>
                  <a:cubicBezTo>
                    <a:pt x="20933" y="32919"/>
                    <a:pt x="20657" y="32919"/>
                    <a:pt x="20239" y="32919"/>
                  </a:cubicBezTo>
                  <a:lnTo>
                    <a:pt x="20239" y="32225"/>
                  </a:lnTo>
                  <a:cubicBezTo>
                    <a:pt x="20107" y="31674"/>
                    <a:pt x="20239" y="30991"/>
                    <a:pt x="20107" y="30440"/>
                  </a:cubicBezTo>
                  <a:cubicBezTo>
                    <a:pt x="20107" y="29339"/>
                    <a:pt x="19963" y="29195"/>
                    <a:pt x="18862" y="29195"/>
                  </a:cubicBezTo>
                  <a:lnTo>
                    <a:pt x="17352" y="29195"/>
                  </a:lnTo>
                  <a:cubicBezTo>
                    <a:pt x="17077" y="29195"/>
                    <a:pt x="16934" y="29063"/>
                    <a:pt x="16658" y="29063"/>
                  </a:cubicBezTo>
                  <a:lnTo>
                    <a:pt x="16658" y="27267"/>
                  </a:lnTo>
                  <a:cubicBezTo>
                    <a:pt x="16658" y="26860"/>
                    <a:pt x="16526" y="26717"/>
                    <a:pt x="16251" y="26584"/>
                  </a:cubicBezTo>
                  <a:cubicBezTo>
                    <a:pt x="16107" y="26584"/>
                    <a:pt x="15975" y="26584"/>
                    <a:pt x="15700" y="26441"/>
                  </a:cubicBezTo>
                  <a:lnTo>
                    <a:pt x="15700" y="25339"/>
                  </a:lnTo>
                  <a:lnTo>
                    <a:pt x="15700" y="17771"/>
                  </a:lnTo>
                  <a:cubicBezTo>
                    <a:pt x="15700" y="17220"/>
                    <a:pt x="15700" y="16669"/>
                    <a:pt x="15557" y="16250"/>
                  </a:cubicBezTo>
                  <a:cubicBezTo>
                    <a:pt x="15149" y="15975"/>
                    <a:pt x="14598" y="16118"/>
                    <a:pt x="14047" y="15843"/>
                  </a:cubicBezTo>
                  <a:lnTo>
                    <a:pt x="14047" y="14873"/>
                  </a:lnTo>
                  <a:lnTo>
                    <a:pt x="14047" y="1928"/>
                  </a:lnTo>
                  <a:lnTo>
                    <a:pt x="14047" y="694"/>
                  </a:lnTo>
                  <a:cubicBezTo>
                    <a:pt x="13904" y="551"/>
                    <a:pt x="13904" y="276"/>
                    <a:pt x="13772" y="144"/>
                  </a:cubicBezTo>
                  <a:lnTo>
                    <a:pt x="136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2420875" y="2151000"/>
              <a:ext cx="592200" cy="2871350"/>
            </a:xfrm>
            <a:custGeom>
              <a:rect b="b" l="l" r="r" t="t"/>
              <a:pathLst>
                <a:path extrusionOk="0" h="114854" w="23688">
                  <a:moveTo>
                    <a:pt x="694" y="1"/>
                  </a:moveTo>
                  <a:cubicBezTo>
                    <a:pt x="419" y="1"/>
                    <a:pt x="276" y="1"/>
                    <a:pt x="0" y="133"/>
                  </a:cubicBezTo>
                  <a:lnTo>
                    <a:pt x="0" y="6468"/>
                  </a:lnTo>
                  <a:cubicBezTo>
                    <a:pt x="0" y="20933"/>
                    <a:pt x="144" y="35255"/>
                    <a:pt x="144" y="49710"/>
                  </a:cubicBezTo>
                  <a:lnTo>
                    <a:pt x="144" y="105764"/>
                  </a:lnTo>
                  <a:cubicBezTo>
                    <a:pt x="144" y="108519"/>
                    <a:pt x="0" y="111273"/>
                    <a:pt x="0" y="113884"/>
                  </a:cubicBezTo>
                  <a:cubicBezTo>
                    <a:pt x="0" y="114302"/>
                    <a:pt x="0" y="114578"/>
                    <a:pt x="276" y="114853"/>
                  </a:cubicBezTo>
                  <a:lnTo>
                    <a:pt x="827" y="114853"/>
                  </a:lnTo>
                  <a:cubicBezTo>
                    <a:pt x="5377" y="114853"/>
                    <a:pt x="10059" y="114853"/>
                    <a:pt x="14598" y="114710"/>
                  </a:cubicBezTo>
                  <a:lnTo>
                    <a:pt x="22453" y="114710"/>
                  </a:lnTo>
                  <a:cubicBezTo>
                    <a:pt x="22594" y="114710"/>
                    <a:pt x="22768" y="114747"/>
                    <a:pt x="22961" y="114747"/>
                  </a:cubicBezTo>
                  <a:cubicBezTo>
                    <a:pt x="23147" y="114747"/>
                    <a:pt x="23350" y="114713"/>
                    <a:pt x="23555" y="114578"/>
                  </a:cubicBezTo>
                  <a:lnTo>
                    <a:pt x="23555" y="76569"/>
                  </a:lnTo>
                  <a:lnTo>
                    <a:pt x="23555" y="38285"/>
                  </a:lnTo>
                  <a:cubicBezTo>
                    <a:pt x="23555" y="25615"/>
                    <a:pt x="23687" y="12946"/>
                    <a:pt x="23687" y="133"/>
                  </a:cubicBezTo>
                  <a:cubicBezTo>
                    <a:pt x="15975" y="133"/>
                    <a:pt x="8263" y="133"/>
                    <a:pt x="6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2472650" y="2078575"/>
              <a:ext cx="488900" cy="51800"/>
            </a:xfrm>
            <a:custGeom>
              <a:rect b="b" l="l" r="r" t="t"/>
              <a:pathLst>
                <a:path extrusionOk="0" h="2072" w="19556">
                  <a:moveTo>
                    <a:pt x="684" y="0"/>
                  </a:moveTo>
                  <a:cubicBezTo>
                    <a:pt x="551" y="0"/>
                    <a:pt x="408" y="0"/>
                    <a:pt x="133" y="144"/>
                  </a:cubicBezTo>
                  <a:cubicBezTo>
                    <a:pt x="276" y="827"/>
                    <a:pt x="1" y="1377"/>
                    <a:pt x="276" y="2072"/>
                  </a:cubicBezTo>
                  <a:lnTo>
                    <a:pt x="19005" y="2072"/>
                  </a:lnTo>
                  <a:cubicBezTo>
                    <a:pt x="19137" y="2072"/>
                    <a:pt x="19280" y="2072"/>
                    <a:pt x="19413" y="1928"/>
                  </a:cubicBezTo>
                  <a:cubicBezTo>
                    <a:pt x="19556" y="1377"/>
                    <a:pt x="19413" y="827"/>
                    <a:pt x="19413" y="144"/>
                  </a:cubicBezTo>
                  <a:cubicBezTo>
                    <a:pt x="19277" y="96"/>
                    <a:pt x="19140" y="80"/>
                    <a:pt x="19007" y="80"/>
                  </a:cubicBezTo>
                  <a:cubicBezTo>
                    <a:pt x="18742" y="80"/>
                    <a:pt x="18495" y="144"/>
                    <a:pt x="18311" y="144"/>
                  </a:cubicBezTo>
                  <a:cubicBezTo>
                    <a:pt x="12395" y="0"/>
                    <a:pt x="6611" y="0"/>
                    <a:pt x="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2531050" y="1999525"/>
              <a:ext cx="389200" cy="58425"/>
            </a:xfrm>
            <a:custGeom>
              <a:rect b="b" l="l" r="r" t="t"/>
              <a:pathLst>
                <a:path extrusionOk="0" h="2337" w="15568">
                  <a:moveTo>
                    <a:pt x="694" y="0"/>
                  </a:moveTo>
                  <a:cubicBezTo>
                    <a:pt x="419" y="0"/>
                    <a:pt x="276" y="133"/>
                    <a:pt x="0" y="133"/>
                  </a:cubicBezTo>
                  <a:lnTo>
                    <a:pt x="0" y="2336"/>
                  </a:lnTo>
                  <a:lnTo>
                    <a:pt x="970" y="2336"/>
                  </a:lnTo>
                  <a:cubicBezTo>
                    <a:pt x="4682" y="2336"/>
                    <a:pt x="8406" y="2336"/>
                    <a:pt x="12119" y="2204"/>
                  </a:cubicBezTo>
                  <a:lnTo>
                    <a:pt x="15567" y="2204"/>
                  </a:lnTo>
                  <a:lnTo>
                    <a:pt x="155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79225" y="1841150"/>
              <a:ext cx="106600" cy="137750"/>
            </a:xfrm>
            <a:custGeom>
              <a:rect b="b" l="l" r="r" t="t"/>
              <a:pathLst>
                <a:path extrusionOk="0" h="5510" w="4264">
                  <a:moveTo>
                    <a:pt x="133" y="1"/>
                  </a:moveTo>
                  <a:cubicBezTo>
                    <a:pt x="0" y="133"/>
                    <a:pt x="0" y="276"/>
                    <a:pt x="0" y="408"/>
                  </a:cubicBezTo>
                  <a:lnTo>
                    <a:pt x="0" y="5091"/>
                  </a:lnTo>
                  <a:cubicBezTo>
                    <a:pt x="0" y="5234"/>
                    <a:pt x="133" y="5366"/>
                    <a:pt x="133" y="5509"/>
                  </a:cubicBezTo>
                  <a:lnTo>
                    <a:pt x="3989" y="5509"/>
                  </a:lnTo>
                  <a:cubicBezTo>
                    <a:pt x="4132" y="5509"/>
                    <a:pt x="4264" y="5509"/>
                    <a:pt x="4264" y="5366"/>
                  </a:cubicBezTo>
                  <a:lnTo>
                    <a:pt x="4264" y="408"/>
                  </a:lnTo>
                  <a:cubicBezTo>
                    <a:pt x="4264" y="276"/>
                    <a:pt x="4264" y="133"/>
                    <a:pt x="4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2710075" y="1575925"/>
              <a:ext cx="51800" cy="244600"/>
            </a:xfrm>
            <a:custGeom>
              <a:rect b="b" l="l" r="r" t="t"/>
              <a:pathLst>
                <a:path extrusionOk="0" h="9784" w="2072">
                  <a:moveTo>
                    <a:pt x="144" y="0"/>
                  </a:moveTo>
                  <a:cubicBezTo>
                    <a:pt x="144" y="144"/>
                    <a:pt x="0" y="276"/>
                    <a:pt x="0" y="276"/>
                  </a:cubicBezTo>
                  <a:lnTo>
                    <a:pt x="0" y="551"/>
                  </a:lnTo>
                  <a:lnTo>
                    <a:pt x="0" y="9508"/>
                  </a:lnTo>
                  <a:lnTo>
                    <a:pt x="0" y="9640"/>
                  </a:lnTo>
                  <a:cubicBezTo>
                    <a:pt x="144" y="9640"/>
                    <a:pt x="144" y="9640"/>
                    <a:pt x="144" y="9783"/>
                  </a:cubicBezTo>
                  <a:lnTo>
                    <a:pt x="2072" y="9783"/>
                  </a:lnTo>
                  <a:lnTo>
                    <a:pt x="2072" y="9089"/>
                  </a:lnTo>
                  <a:lnTo>
                    <a:pt x="2072" y="551"/>
                  </a:lnTo>
                  <a:lnTo>
                    <a:pt x="20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2589700" y="1907325"/>
              <a:ext cx="72200" cy="74050"/>
            </a:xfrm>
            <a:custGeom>
              <a:rect b="b" l="l" r="r" t="t"/>
              <a:pathLst>
                <a:path extrusionOk="0" h="2962" w="2888">
                  <a:moveTo>
                    <a:pt x="1426" y="1"/>
                  </a:moveTo>
                  <a:cubicBezTo>
                    <a:pt x="995" y="1"/>
                    <a:pt x="546" y="36"/>
                    <a:pt x="133" y="108"/>
                  </a:cubicBezTo>
                  <a:cubicBezTo>
                    <a:pt x="133" y="1066"/>
                    <a:pt x="1" y="1893"/>
                    <a:pt x="133" y="2862"/>
                  </a:cubicBezTo>
                  <a:cubicBezTo>
                    <a:pt x="618" y="2928"/>
                    <a:pt x="1067" y="2961"/>
                    <a:pt x="1498" y="2961"/>
                  </a:cubicBezTo>
                  <a:cubicBezTo>
                    <a:pt x="1929" y="2961"/>
                    <a:pt x="2342" y="2928"/>
                    <a:pt x="2755" y="2862"/>
                  </a:cubicBezTo>
                  <a:cubicBezTo>
                    <a:pt x="2755" y="2587"/>
                    <a:pt x="2887" y="2444"/>
                    <a:pt x="2887" y="2311"/>
                  </a:cubicBezTo>
                  <a:cubicBezTo>
                    <a:pt x="2755" y="1485"/>
                    <a:pt x="2755" y="791"/>
                    <a:pt x="2612" y="108"/>
                  </a:cubicBezTo>
                  <a:cubicBezTo>
                    <a:pt x="2270" y="36"/>
                    <a:pt x="1857" y="1"/>
                    <a:pt x="1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2806475" y="1904275"/>
              <a:ext cx="68875" cy="74625"/>
            </a:xfrm>
            <a:custGeom>
              <a:rect b="b" l="l" r="r" t="t"/>
              <a:pathLst>
                <a:path extrusionOk="0" h="2985" w="2755">
                  <a:moveTo>
                    <a:pt x="1455" y="1"/>
                  </a:moveTo>
                  <a:cubicBezTo>
                    <a:pt x="913" y="1"/>
                    <a:pt x="410" y="67"/>
                    <a:pt x="0" y="230"/>
                  </a:cubicBezTo>
                  <a:lnTo>
                    <a:pt x="0" y="2984"/>
                  </a:lnTo>
                  <a:lnTo>
                    <a:pt x="2622" y="2984"/>
                  </a:lnTo>
                  <a:cubicBezTo>
                    <a:pt x="2622" y="2158"/>
                    <a:pt x="2622" y="1332"/>
                    <a:pt x="2755" y="505"/>
                  </a:cubicBezTo>
                  <a:cubicBezTo>
                    <a:pt x="2755" y="362"/>
                    <a:pt x="2622" y="230"/>
                    <a:pt x="2622" y="87"/>
                  </a:cubicBezTo>
                  <a:cubicBezTo>
                    <a:pt x="2226" y="33"/>
                    <a:pt x="1831" y="1"/>
                    <a:pt x="1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2486425" y="2236950"/>
              <a:ext cx="444000" cy="578400"/>
            </a:xfrm>
            <a:custGeom>
              <a:rect b="b" l="l" r="r" t="t"/>
              <a:pathLst>
                <a:path extrusionOk="0" h="23136" w="17760">
                  <a:moveTo>
                    <a:pt x="14010" y="1003"/>
                  </a:moveTo>
                  <a:cubicBezTo>
                    <a:pt x="15041" y="1003"/>
                    <a:pt x="16107" y="1036"/>
                    <a:pt x="16658" y="1102"/>
                  </a:cubicBezTo>
                  <a:cubicBezTo>
                    <a:pt x="16801" y="1521"/>
                    <a:pt x="16658" y="2071"/>
                    <a:pt x="16658" y="2622"/>
                  </a:cubicBezTo>
                  <a:lnTo>
                    <a:pt x="16658" y="4132"/>
                  </a:lnTo>
                  <a:lnTo>
                    <a:pt x="16658" y="5784"/>
                  </a:lnTo>
                  <a:lnTo>
                    <a:pt x="11701" y="5784"/>
                  </a:lnTo>
                  <a:cubicBezTo>
                    <a:pt x="11425" y="5233"/>
                    <a:pt x="11568" y="4826"/>
                    <a:pt x="11568" y="4275"/>
                  </a:cubicBezTo>
                  <a:lnTo>
                    <a:pt x="11568" y="2622"/>
                  </a:lnTo>
                  <a:lnTo>
                    <a:pt x="11568" y="1102"/>
                  </a:lnTo>
                  <a:cubicBezTo>
                    <a:pt x="11982" y="1036"/>
                    <a:pt x="12979" y="1003"/>
                    <a:pt x="14010" y="1003"/>
                  </a:cubicBezTo>
                  <a:close/>
                  <a:moveTo>
                    <a:pt x="7276" y="932"/>
                  </a:moveTo>
                  <a:cubicBezTo>
                    <a:pt x="7662" y="932"/>
                    <a:pt x="8047" y="970"/>
                    <a:pt x="8395" y="970"/>
                  </a:cubicBezTo>
                  <a:lnTo>
                    <a:pt x="10599" y="970"/>
                  </a:lnTo>
                  <a:cubicBezTo>
                    <a:pt x="10599" y="2071"/>
                    <a:pt x="10599" y="4958"/>
                    <a:pt x="10467" y="5784"/>
                  </a:cubicBezTo>
                  <a:cubicBezTo>
                    <a:pt x="10120" y="5856"/>
                    <a:pt x="9258" y="5892"/>
                    <a:pt x="8397" y="5892"/>
                  </a:cubicBezTo>
                  <a:cubicBezTo>
                    <a:pt x="7536" y="5892"/>
                    <a:pt x="6677" y="5856"/>
                    <a:pt x="6335" y="5784"/>
                  </a:cubicBezTo>
                  <a:cubicBezTo>
                    <a:pt x="6192" y="5101"/>
                    <a:pt x="6192" y="2071"/>
                    <a:pt x="6192" y="1102"/>
                  </a:cubicBezTo>
                  <a:cubicBezTo>
                    <a:pt x="6532" y="967"/>
                    <a:pt x="6904" y="932"/>
                    <a:pt x="7276" y="932"/>
                  </a:cubicBezTo>
                  <a:close/>
                  <a:moveTo>
                    <a:pt x="2976" y="862"/>
                  </a:moveTo>
                  <a:cubicBezTo>
                    <a:pt x="3854" y="862"/>
                    <a:pt x="4749" y="898"/>
                    <a:pt x="5234" y="970"/>
                  </a:cubicBezTo>
                  <a:cubicBezTo>
                    <a:pt x="5366" y="1521"/>
                    <a:pt x="5234" y="2071"/>
                    <a:pt x="5234" y="2622"/>
                  </a:cubicBezTo>
                  <a:lnTo>
                    <a:pt x="5234" y="4132"/>
                  </a:lnTo>
                  <a:cubicBezTo>
                    <a:pt x="5234" y="4682"/>
                    <a:pt x="5366" y="5233"/>
                    <a:pt x="5234" y="5784"/>
                  </a:cubicBezTo>
                  <a:cubicBezTo>
                    <a:pt x="4539" y="5927"/>
                    <a:pt x="2479" y="5927"/>
                    <a:pt x="959" y="5927"/>
                  </a:cubicBezTo>
                  <a:cubicBezTo>
                    <a:pt x="827" y="5101"/>
                    <a:pt x="827" y="1928"/>
                    <a:pt x="827" y="970"/>
                  </a:cubicBezTo>
                  <a:cubicBezTo>
                    <a:pt x="1240" y="898"/>
                    <a:pt x="2099" y="862"/>
                    <a:pt x="2976" y="862"/>
                  </a:cubicBezTo>
                  <a:close/>
                  <a:moveTo>
                    <a:pt x="15005" y="6694"/>
                  </a:moveTo>
                  <a:cubicBezTo>
                    <a:pt x="15580" y="6694"/>
                    <a:pt x="16119" y="6711"/>
                    <a:pt x="16526" y="6754"/>
                  </a:cubicBezTo>
                  <a:cubicBezTo>
                    <a:pt x="16658" y="8131"/>
                    <a:pt x="16658" y="9365"/>
                    <a:pt x="16658" y="10742"/>
                  </a:cubicBezTo>
                  <a:cubicBezTo>
                    <a:pt x="16245" y="10813"/>
                    <a:pt x="15179" y="10849"/>
                    <a:pt x="14130" y="10849"/>
                  </a:cubicBezTo>
                  <a:cubicBezTo>
                    <a:pt x="13080" y="10849"/>
                    <a:pt x="12048" y="10813"/>
                    <a:pt x="11701" y="10742"/>
                  </a:cubicBezTo>
                  <a:cubicBezTo>
                    <a:pt x="11568" y="10059"/>
                    <a:pt x="11568" y="7987"/>
                    <a:pt x="11568" y="6886"/>
                  </a:cubicBezTo>
                  <a:cubicBezTo>
                    <a:pt x="12050" y="6793"/>
                    <a:pt x="13631" y="6694"/>
                    <a:pt x="15005" y="6694"/>
                  </a:cubicBezTo>
                  <a:close/>
                  <a:moveTo>
                    <a:pt x="10085" y="6690"/>
                  </a:moveTo>
                  <a:cubicBezTo>
                    <a:pt x="10248" y="6690"/>
                    <a:pt x="10415" y="6706"/>
                    <a:pt x="10599" y="6754"/>
                  </a:cubicBezTo>
                  <a:lnTo>
                    <a:pt x="10599" y="10742"/>
                  </a:lnTo>
                  <a:cubicBezTo>
                    <a:pt x="10323" y="10813"/>
                    <a:pt x="10084" y="10813"/>
                    <a:pt x="9861" y="10813"/>
                  </a:cubicBezTo>
                  <a:cubicBezTo>
                    <a:pt x="9638" y="10813"/>
                    <a:pt x="9431" y="10813"/>
                    <a:pt x="9222" y="10885"/>
                  </a:cubicBezTo>
                  <a:lnTo>
                    <a:pt x="6192" y="10885"/>
                  </a:lnTo>
                  <a:lnTo>
                    <a:pt x="6192" y="6754"/>
                  </a:lnTo>
                  <a:cubicBezTo>
                    <a:pt x="6376" y="6706"/>
                    <a:pt x="6545" y="6690"/>
                    <a:pt x="6709" y="6690"/>
                  </a:cubicBezTo>
                  <a:cubicBezTo>
                    <a:pt x="7037" y="6690"/>
                    <a:pt x="7345" y="6754"/>
                    <a:pt x="7712" y="6754"/>
                  </a:cubicBezTo>
                  <a:lnTo>
                    <a:pt x="9090" y="6754"/>
                  </a:lnTo>
                  <a:cubicBezTo>
                    <a:pt x="9457" y="6754"/>
                    <a:pt x="9760" y="6690"/>
                    <a:pt x="10085" y="6690"/>
                  </a:cubicBezTo>
                  <a:close/>
                  <a:moveTo>
                    <a:pt x="2068" y="6694"/>
                  </a:moveTo>
                  <a:cubicBezTo>
                    <a:pt x="3177" y="6694"/>
                    <a:pt x="4651" y="6793"/>
                    <a:pt x="5234" y="6886"/>
                  </a:cubicBezTo>
                  <a:cubicBezTo>
                    <a:pt x="5366" y="7580"/>
                    <a:pt x="5366" y="9640"/>
                    <a:pt x="5234" y="10742"/>
                  </a:cubicBezTo>
                  <a:cubicBezTo>
                    <a:pt x="5020" y="10882"/>
                    <a:pt x="4772" y="10917"/>
                    <a:pt x="4526" y="10917"/>
                  </a:cubicBezTo>
                  <a:cubicBezTo>
                    <a:pt x="4290" y="10917"/>
                    <a:pt x="4056" y="10885"/>
                    <a:pt x="3856" y="10885"/>
                  </a:cubicBezTo>
                  <a:lnTo>
                    <a:pt x="959" y="10885"/>
                  </a:lnTo>
                  <a:cubicBezTo>
                    <a:pt x="683" y="10334"/>
                    <a:pt x="827" y="9915"/>
                    <a:pt x="827" y="9508"/>
                  </a:cubicBezTo>
                  <a:lnTo>
                    <a:pt x="827" y="8131"/>
                  </a:lnTo>
                  <a:cubicBezTo>
                    <a:pt x="827" y="7712"/>
                    <a:pt x="683" y="7304"/>
                    <a:pt x="959" y="6754"/>
                  </a:cubicBezTo>
                  <a:cubicBezTo>
                    <a:pt x="1203" y="6711"/>
                    <a:pt x="1603" y="6694"/>
                    <a:pt x="2068" y="6694"/>
                  </a:cubicBezTo>
                  <a:close/>
                  <a:moveTo>
                    <a:pt x="16526" y="11711"/>
                  </a:moveTo>
                  <a:cubicBezTo>
                    <a:pt x="16526" y="11843"/>
                    <a:pt x="16658" y="11987"/>
                    <a:pt x="16658" y="12119"/>
                  </a:cubicBezTo>
                  <a:lnTo>
                    <a:pt x="16658" y="16118"/>
                  </a:lnTo>
                  <a:cubicBezTo>
                    <a:pt x="16658" y="16250"/>
                    <a:pt x="16526" y="16393"/>
                    <a:pt x="16526" y="16526"/>
                  </a:cubicBezTo>
                  <a:cubicBezTo>
                    <a:pt x="15812" y="16608"/>
                    <a:pt x="14557" y="16686"/>
                    <a:pt x="13486" y="16686"/>
                  </a:cubicBezTo>
                  <a:cubicBezTo>
                    <a:pt x="12690" y="16686"/>
                    <a:pt x="11996" y="16643"/>
                    <a:pt x="11701" y="16526"/>
                  </a:cubicBezTo>
                  <a:cubicBezTo>
                    <a:pt x="11568" y="15843"/>
                    <a:pt x="11568" y="13221"/>
                    <a:pt x="11568" y="11843"/>
                  </a:cubicBezTo>
                  <a:cubicBezTo>
                    <a:pt x="11844" y="11843"/>
                    <a:pt x="11976" y="11711"/>
                    <a:pt x="12119" y="11711"/>
                  </a:cubicBezTo>
                  <a:close/>
                  <a:moveTo>
                    <a:pt x="7276" y="11674"/>
                  </a:moveTo>
                  <a:cubicBezTo>
                    <a:pt x="7662" y="11674"/>
                    <a:pt x="8047" y="11711"/>
                    <a:pt x="8395" y="11711"/>
                  </a:cubicBezTo>
                  <a:lnTo>
                    <a:pt x="10467" y="11711"/>
                  </a:lnTo>
                  <a:cubicBezTo>
                    <a:pt x="10599" y="12394"/>
                    <a:pt x="10742" y="15149"/>
                    <a:pt x="10599" y="16526"/>
                  </a:cubicBezTo>
                  <a:cubicBezTo>
                    <a:pt x="10250" y="16666"/>
                    <a:pt x="9865" y="16701"/>
                    <a:pt x="9478" y="16701"/>
                  </a:cubicBezTo>
                  <a:cubicBezTo>
                    <a:pt x="9107" y="16701"/>
                    <a:pt x="8735" y="16669"/>
                    <a:pt x="8395" y="16669"/>
                  </a:cubicBezTo>
                  <a:cubicBezTo>
                    <a:pt x="8061" y="16669"/>
                    <a:pt x="7724" y="16701"/>
                    <a:pt x="7370" y="16701"/>
                  </a:cubicBezTo>
                  <a:cubicBezTo>
                    <a:pt x="7001" y="16701"/>
                    <a:pt x="6614" y="16666"/>
                    <a:pt x="6192" y="16526"/>
                  </a:cubicBezTo>
                  <a:lnTo>
                    <a:pt x="6192" y="11843"/>
                  </a:lnTo>
                  <a:cubicBezTo>
                    <a:pt x="6532" y="11708"/>
                    <a:pt x="6904" y="11674"/>
                    <a:pt x="7276" y="11674"/>
                  </a:cubicBezTo>
                  <a:close/>
                  <a:moveTo>
                    <a:pt x="2923" y="11744"/>
                  </a:moveTo>
                  <a:cubicBezTo>
                    <a:pt x="3818" y="11744"/>
                    <a:pt x="4749" y="11777"/>
                    <a:pt x="5234" y="11843"/>
                  </a:cubicBezTo>
                  <a:cubicBezTo>
                    <a:pt x="5366" y="12262"/>
                    <a:pt x="5234" y="12813"/>
                    <a:pt x="5234" y="13364"/>
                  </a:cubicBezTo>
                  <a:lnTo>
                    <a:pt x="5234" y="15016"/>
                  </a:lnTo>
                  <a:cubicBezTo>
                    <a:pt x="5234" y="15567"/>
                    <a:pt x="5366" y="16118"/>
                    <a:pt x="5234" y="16669"/>
                  </a:cubicBezTo>
                  <a:cubicBezTo>
                    <a:pt x="4820" y="16735"/>
                    <a:pt x="4027" y="16768"/>
                    <a:pt x="3200" y="16768"/>
                  </a:cubicBezTo>
                  <a:cubicBezTo>
                    <a:pt x="2372" y="16768"/>
                    <a:pt x="1510" y="16735"/>
                    <a:pt x="959" y="16669"/>
                  </a:cubicBezTo>
                  <a:cubicBezTo>
                    <a:pt x="683" y="15843"/>
                    <a:pt x="827" y="15016"/>
                    <a:pt x="827" y="14190"/>
                  </a:cubicBezTo>
                  <a:lnTo>
                    <a:pt x="827" y="11843"/>
                  </a:lnTo>
                  <a:cubicBezTo>
                    <a:pt x="1168" y="11777"/>
                    <a:pt x="2028" y="11744"/>
                    <a:pt x="2923" y="11744"/>
                  </a:cubicBezTo>
                  <a:close/>
                  <a:moveTo>
                    <a:pt x="14043" y="17663"/>
                  </a:moveTo>
                  <a:cubicBezTo>
                    <a:pt x="15041" y="17663"/>
                    <a:pt x="16041" y="17699"/>
                    <a:pt x="16526" y="17771"/>
                  </a:cubicBezTo>
                  <a:cubicBezTo>
                    <a:pt x="16658" y="18597"/>
                    <a:pt x="16658" y="21208"/>
                    <a:pt x="16526" y="22034"/>
                  </a:cubicBezTo>
                  <a:cubicBezTo>
                    <a:pt x="16113" y="22106"/>
                    <a:pt x="15113" y="22142"/>
                    <a:pt x="14097" y="22142"/>
                  </a:cubicBezTo>
                  <a:cubicBezTo>
                    <a:pt x="13080" y="22142"/>
                    <a:pt x="12048" y="22106"/>
                    <a:pt x="11568" y="22034"/>
                  </a:cubicBezTo>
                  <a:cubicBezTo>
                    <a:pt x="11425" y="21627"/>
                    <a:pt x="11568" y="21076"/>
                    <a:pt x="11568" y="20657"/>
                  </a:cubicBezTo>
                  <a:lnTo>
                    <a:pt x="11568" y="19280"/>
                  </a:lnTo>
                  <a:lnTo>
                    <a:pt x="11568" y="17771"/>
                  </a:lnTo>
                  <a:cubicBezTo>
                    <a:pt x="12048" y="17699"/>
                    <a:pt x="13045" y="17663"/>
                    <a:pt x="14043" y="17663"/>
                  </a:cubicBezTo>
                  <a:close/>
                  <a:moveTo>
                    <a:pt x="8347" y="17663"/>
                  </a:moveTo>
                  <a:cubicBezTo>
                    <a:pt x="9191" y="17663"/>
                    <a:pt x="10054" y="17699"/>
                    <a:pt x="10467" y="17771"/>
                  </a:cubicBezTo>
                  <a:cubicBezTo>
                    <a:pt x="10599" y="18454"/>
                    <a:pt x="10742" y="20932"/>
                    <a:pt x="10599" y="22034"/>
                  </a:cubicBezTo>
                  <a:cubicBezTo>
                    <a:pt x="10250" y="22175"/>
                    <a:pt x="9899" y="22209"/>
                    <a:pt x="9548" y="22209"/>
                  </a:cubicBezTo>
                  <a:cubicBezTo>
                    <a:pt x="9210" y="22209"/>
                    <a:pt x="8873" y="22177"/>
                    <a:pt x="8539" y="22177"/>
                  </a:cubicBezTo>
                  <a:lnTo>
                    <a:pt x="6192" y="22177"/>
                  </a:lnTo>
                  <a:cubicBezTo>
                    <a:pt x="6192" y="21076"/>
                    <a:pt x="6192" y="18454"/>
                    <a:pt x="6335" y="17771"/>
                  </a:cubicBezTo>
                  <a:cubicBezTo>
                    <a:pt x="6677" y="17699"/>
                    <a:pt x="7503" y="17663"/>
                    <a:pt x="8347" y="17663"/>
                  </a:cubicBezTo>
                  <a:close/>
                  <a:moveTo>
                    <a:pt x="2225" y="17573"/>
                  </a:moveTo>
                  <a:cubicBezTo>
                    <a:pt x="3355" y="17573"/>
                    <a:pt x="4606" y="17669"/>
                    <a:pt x="5090" y="17771"/>
                  </a:cubicBezTo>
                  <a:cubicBezTo>
                    <a:pt x="5234" y="18321"/>
                    <a:pt x="5366" y="21076"/>
                    <a:pt x="5234" y="22034"/>
                  </a:cubicBezTo>
                  <a:cubicBezTo>
                    <a:pt x="4741" y="22136"/>
                    <a:pt x="3283" y="22232"/>
                    <a:pt x="2132" y="22232"/>
                  </a:cubicBezTo>
                  <a:cubicBezTo>
                    <a:pt x="1660" y="22232"/>
                    <a:pt x="1240" y="22216"/>
                    <a:pt x="959" y="22177"/>
                  </a:cubicBezTo>
                  <a:cubicBezTo>
                    <a:pt x="827" y="21483"/>
                    <a:pt x="827" y="18597"/>
                    <a:pt x="959" y="17627"/>
                  </a:cubicBezTo>
                  <a:cubicBezTo>
                    <a:pt x="1320" y="17589"/>
                    <a:pt x="1763" y="17573"/>
                    <a:pt x="2225" y="17573"/>
                  </a:cubicBezTo>
                  <a:close/>
                  <a:moveTo>
                    <a:pt x="16383" y="0"/>
                  </a:moveTo>
                  <a:cubicBezTo>
                    <a:pt x="11425" y="0"/>
                    <a:pt x="6335" y="0"/>
                    <a:pt x="1378" y="143"/>
                  </a:cubicBezTo>
                  <a:lnTo>
                    <a:pt x="683" y="143"/>
                  </a:lnTo>
                  <a:cubicBezTo>
                    <a:pt x="133" y="551"/>
                    <a:pt x="0" y="1245"/>
                    <a:pt x="0" y="1928"/>
                  </a:cubicBezTo>
                  <a:lnTo>
                    <a:pt x="0" y="8263"/>
                  </a:lnTo>
                  <a:lnTo>
                    <a:pt x="0" y="21351"/>
                  </a:lnTo>
                  <a:lnTo>
                    <a:pt x="0" y="22310"/>
                  </a:lnTo>
                  <a:cubicBezTo>
                    <a:pt x="133" y="22728"/>
                    <a:pt x="408" y="23004"/>
                    <a:pt x="827" y="23004"/>
                  </a:cubicBezTo>
                  <a:cubicBezTo>
                    <a:pt x="1510" y="23004"/>
                    <a:pt x="2061" y="23136"/>
                    <a:pt x="2755" y="23136"/>
                  </a:cubicBezTo>
                  <a:lnTo>
                    <a:pt x="16383" y="23136"/>
                  </a:lnTo>
                  <a:cubicBezTo>
                    <a:pt x="17077" y="23136"/>
                    <a:pt x="17485" y="22860"/>
                    <a:pt x="17628" y="22034"/>
                  </a:cubicBezTo>
                  <a:lnTo>
                    <a:pt x="17628" y="21483"/>
                  </a:lnTo>
                  <a:cubicBezTo>
                    <a:pt x="17760" y="14466"/>
                    <a:pt x="17628" y="7437"/>
                    <a:pt x="17628" y="551"/>
                  </a:cubicBezTo>
                  <a:cubicBezTo>
                    <a:pt x="17628" y="276"/>
                    <a:pt x="17485" y="143"/>
                    <a:pt x="173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72050" y="2262000"/>
              <a:ext cx="134425" cy="119575"/>
            </a:xfrm>
            <a:custGeom>
              <a:rect b="b" l="l" r="r" t="t"/>
              <a:pathLst>
                <a:path extrusionOk="0" h="4783" w="5377">
                  <a:moveTo>
                    <a:pt x="2585" y="1"/>
                  </a:moveTo>
                  <a:cubicBezTo>
                    <a:pt x="1554" y="1"/>
                    <a:pt x="557" y="34"/>
                    <a:pt x="143" y="100"/>
                  </a:cubicBezTo>
                  <a:lnTo>
                    <a:pt x="143" y="1620"/>
                  </a:lnTo>
                  <a:lnTo>
                    <a:pt x="143" y="3273"/>
                  </a:lnTo>
                  <a:cubicBezTo>
                    <a:pt x="143" y="3824"/>
                    <a:pt x="0" y="4231"/>
                    <a:pt x="276" y="4782"/>
                  </a:cubicBezTo>
                  <a:lnTo>
                    <a:pt x="5233" y="4782"/>
                  </a:lnTo>
                  <a:lnTo>
                    <a:pt x="5233" y="3130"/>
                  </a:lnTo>
                  <a:lnTo>
                    <a:pt x="5233" y="1620"/>
                  </a:lnTo>
                  <a:cubicBezTo>
                    <a:pt x="5233" y="1069"/>
                    <a:pt x="5376" y="519"/>
                    <a:pt x="5233" y="100"/>
                  </a:cubicBezTo>
                  <a:cubicBezTo>
                    <a:pt x="4682" y="34"/>
                    <a:pt x="3616" y="1"/>
                    <a:pt x="2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775625" y="2529725"/>
              <a:ext cx="127275" cy="124400"/>
            </a:xfrm>
            <a:custGeom>
              <a:rect b="b" l="l" r="r" t="t"/>
              <a:pathLst>
                <a:path extrusionOk="0" h="4976" w="5091">
                  <a:moveTo>
                    <a:pt x="551" y="0"/>
                  </a:moveTo>
                  <a:cubicBezTo>
                    <a:pt x="408" y="0"/>
                    <a:pt x="276" y="132"/>
                    <a:pt x="0" y="132"/>
                  </a:cubicBezTo>
                  <a:cubicBezTo>
                    <a:pt x="0" y="1510"/>
                    <a:pt x="0" y="4132"/>
                    <a:pt x="133" y="4815"/>
                  </a:cubicBezTo>
                  <a:cubicBezTo>
                    <a:pt x="428" y="4932"/>
                    <a:pt x="1122" y="4975"/>
                    <a:pt x="1918" y="4975"/>
                  </a:cubicBezTo>
                  <a:cubicBezTo>
                    <a:pt x="2989" y="4975"/>
                    <a:pt x="4244" y="4897"/>
                    <a:pt x="4958" y="4815"/>
                  </a:cubicBezTo>
                  <a:cubicBezTo>
                    <a:pt x="4958" y="4682"/>
                    <a:pt x="5090" y="4539"/>
                    <a:pt x="5090" y="4407"/>
                  </a:cubicBezTo>
                  <a:lnTo>
                    <a:pt x="5090" y="408"/>
                  </a:lnTo>
                  <a:cubicBezTo>
                    <a:pt x="5090" y="276"/>
                    <a:pt x="4958" y="132"/>
                    <a:pt x="4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772050" y="2678525"/>
              <a:ext cx="130850" cy="111975"/>
            </a:xfrm>
            <a:custGeom>
              <a:rect b="b" l="l" r="r" t="t"/>
              <a:pathLst>
                <a:path extrusionOk="0" h="4479" w="5234">
                  <a:moveTo>
                    <a:pt x="2618" y="0"/>
                  </a:moveTo>
                  <a:cubicBezTo>
                    <a:pt x="1620" y="0"/>
                    <a:pt x="623" y="36"/>
                    <a:pt x="143" y="108"/>
                  </a:cubicBezTo>
                  <a:lnTo>
                    <a:pt x="143" y="1617"/>
                  </a:lnTo>
                  <a:lnTo>
                    <a:pt x="143" y="2994"/>
                  </a:lnTo>
                  <a:cubicBezTo>
                    <a:pt x="143" y="3413"/>
                    <a:pt x="0" y="3964"/>
                    <a:pt x="143" y="4371"/>
                  </a:cubicBezTo>
                  <a:cubicBezTo>
                    <a:pt x="623" y="4443"/>
                    <a:pt x="1655" y="4479"/>
                    <a:pt x="2672" y="4479"/>
                  </a:cubicBezTo>
                  <a:cubicBezTo>
                    <a:pt x="3688" y="4479"/>
                    <a:pt x="4688" y="4443"/>
                    <a:pt x="5101" y="4371"/>
                  </a:cubicBezTo>
                  <a:cubicBezTo>
                    <a:pt x="5233" y="3545"/>
                    <a:pt x="5233" y="934"/>
                    <a:pt x="5101" y="108"/>
                  </a:cubicBezTo>
                  <a:cubicBezTo>
                    <a:pt x="4616" y="36"/>
                    <a:pt x="3616" y="0"/>
                    <a:pt x="2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2503500" y="2530550"/>
              <a:ext cx="117075" cy="125625"/>
            </a:xfrm>
            <a:custGeom>
              <a:rect b="b" l="l" r="r" t="t"/>
              <a:pathLst>
                <a:path extrusionOk="0" h="5025" w="4683">
                  <a:moveTo>
                    <a:pt x="2240" y="0"/>
                  </a:moveTo>
                  <a:cubicBezTo>
                    <a:pt x="1345" y="0"/>
                    <a:pt x="485" y="33"/>
                    <a:pt x="144" y="99"/>
                  </a:cubicBezTo>
                  <a:lnTo>
                    <a:pt x="144" y="2446"/>
                  </a:lnTo>
                  <a:cubicBezTo>
                    <a:pt x="144" y="3272"/>
                    <a:pt x="0" y="4099"/>
                    <a:pt x="276" y="4925"/>
                  </a:cubicBezTo>
                  <a:cubicBezTo>
                    <a:pt x="827" y="4991"/>
                    <a:pt x="1689" y="5024"/>
                    <a:pt x="2517" y="5024"/>
                  </a:cubicBezTo>
                  <a:cubicBezTo>
                    <a:pt x="3344" y="5024"/>
                    <a:pt x="4137" y="4991"/>
                    <a:pt x="4551" y="4925"/>
                  </a:cubicBezTo>
                  <a:cubicBezTo>
                    <a:pt x="4683" y="4374"/>
                    <a:pt x="4551" y="3823"/>
                    <a:pt x="4551" y="3272"/>
                  </a:cubicBezTo>
                  <a:lnTo>
                    <a:pt x="4551" y="1620"/>
                  </a:lnTo>
                  <a:cubicBezTo>
                    <a:pt x="4551" y="1069"/>
                    <a:pt x="4683" y="518"/>
                    <a:pt x="4551" y="99"/>
                  </a:cubicBezTo>
                  <a:cubicBezTo>
                    <a:pt x="4066" y="33"/>
                    <a:pt x="3135" y="0"/>
                    <a:pt x="2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2507075" y="2258500"/>
              <a:ext cx="113500" cy="126650"/>
            </a:xfrm>
            <a:custGeom>
              <a:rect b="b" l="l" r="r" t="t"/>
              <a:pathLst>
                <a:path extrusionOk="0" h="5066" w="4540">
                  <a:moveTo>
                    <a:pt x="2150" y="0"/>
                  </a:moveTo>
                  <a:cubicBezTo>
                    <a:pt x="1273" y="0"/>
                    <a:pt x="414" y="36"/>
                    <a:pt x="1" y="108"/>
                  </a:cubicBezTo>
                  <a:cubicBezTo>
                    <a:pt x="1" y="1066"/>
                    <a:pt x="1" y="4239"/>
                    <a:pt x="133" y="5065"/>
                  </a:cubicBezTo>
                  <a:cubicBezTo>
                    <a:pt x="1653" y="5065"/>
                    <a:pt x="3713" y="5065"/>
                    <a:pt x="4408" y="4922"/>
                  </a:cubicBezTo>
                  <a:cubicBezTo>
                    <a:pt x="4540" y="4371"/>
                    <a:pt x="4408" y="3820"/>
                    <a:pt x="4408" y="3270"/>
                  </a:cubicBezTo>
                  <a:lnTo>
                    <a:pt x="4408" y="1760"/>
                  </a:lnTo>
                  <a:cubicBezTo>
                    <a:pt x="4408" y="1209"/>
                    <a:pt x="4540" y="659"/>
                    <a:pt x="4408" y="108"/>
                  </a:cubicBezTo>
                  <a:cubicBezTo>
                    <a:pt x="3923" y="36"/>
                    <a:pt x="3028" y="0"/>
                    <a:pt x="2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2641225" y="2528800"/>
              <a:ext cx="113775" cy="125675"/>
            </a:xfrm>
            <a:custGeom>
              <a:rect b="b" l="l" r="r" t="t"/>
              <a:pathLst>
                <a:path extrusionOk="0" h="5027" w="4551">
                  <a:moveTo>
                    <a:pt x="1084" y="0"/>
                  </a:moveTo>
                  <a:cubicBezTo>
                    <a:pt x="712" y="0"/>
                    <a:pt x="340" y="34"/>
                    <a:pt x="0" y="169"/>
                  </a:cubicBezTo>
                  <a:lnTo>
                    <a:pt x="0" y="4852"/>
                  </a:lnTo>
                  <a:cubicBezTo>
                    <a:pt x="422" y="4992"/>
                    <a:pt x="809" y="5027"/>
                    <a:pt x="1178" y="5027"/>
                  </a:cubicBezTo>
                  <a:cubicBezTo>
                    <a:pt x="1532" y="5027"/>
                    <a:pt x="1869" y="4995"/>
                    <a:pt x="2203" y="4995"/>
                  </a:cubicBezTo>
                  <a:cubicBezTo>
                    <a:pt x="2543" y="4995"/>
                    <a:pt x="2915" y="5027"/>
                    <a:pt x="3286" y="5027"/>
                  </a:cubicBezTo>
                  <a:cubicBezTo>
                    <a:pt x="3673" y="5027"/>
                    <a:pt x="4058" y="4992"/>
                    <a:pt x="4407" y="4852"/>
                  </a:cubicBezTo>
                  <a:cubicBezTo>
                    <a:pt x="4550" y="3475"/>
                    <a:pt x="4407" y="720"/>
                    <a:pt x="4275" y="37"/>
                  </a:cubicBezTo>
                  <a:lnTo>
                    <a:pt x="2203" y="37"/>
                  </a:lnTo>
                  <a:cubicBezTo>
                    <a:pt x="1855" y="37"/>
                    <a:pt x="1470" y="0"/>
                    <a:pt x="1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2641225" y="2260250"/>
              <a:ext cx="110175" cy="124000"/>
            </a:xfrm>
            <a:custGeom>
              <a:rect b="b" l="l" r="r" t="t"/>
              <a:pathLst>
                <a:path extrusionOk="0" h="4960" w="4407">
                  <a:moveTo>
                    <a:pt x="1084" y="0"/>
                  </a:moveTo>
                  <a:cubicBezTo>
                    <a:pt x="712" y="0"/>
                    <a:pt x="340" y="35"/>
                    <a:pt x="0" y="170"/>
                  </a:cubicBezTo>
                  <a:cubicBezTo>
                    <a:pt x="0" y="1139"/>
                    <a:pt x="0" y="4169"/>
                    <a:pt x="143" y="4852"/>
                  </a:cubicBezTo>
                  <a:cubicBezTo>
                    <a:pt x="485" y="4924"/>
                    <a:pt x="1344" y="4960"/>
                    <a:pt x="2205" y="4960"/>
                  </a:cubicBezTo>
                  <a:cubicBezTo>
                    <a:pt x="3066" y="4960"/>
                    <a:pt x="3928" y="4924"/>
                    <a:pt x="4275" y="4852"/>
                  </a:cubicBezTo>
                  <a:cubicBezTo>
                    <a:pt x="4407" y="4026"/>
                    <a:pt x="4407" y="1139"/>
                    <a:pt x="4407" y="38"/>
                  </a:cubicBezTo>
                  <a:lnTo>
                    <a:pt x="2203" y="38"/>
                  </a:lnTo>
                  <a:cubicBezTo>
                    <a:pt x="1855" y="38"/>
                    <a:pt x="1470" y="0"/>
                    <a:pt x="1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2507075" y="2676250"/>
              <a:ext cx="113500" cy="116500"/>
            </a:xfrm>
            <a:custGeom>
              <a:rect b="b" l="l" r="r" t="t"/>
              <a:pathLst>
                <a:path extrusionOk="0" h="4660" w="4540">
                  <a:moveTo>
                    <a:pt x="1399" y="1"/>
                  </a:moveTo>
                  <a:cubicBezTo>
                    <a:pt x="937" y="1"/>
                    <a:pt x="494" y="17"/>
                    <a:pt x="133" y="55"/>
                  </a:cubicBezTo>
                  <a:cubicBezTo>
                    <a:pt x="1" y="1025"/>
                    <a:pt x="1" y="3911"/>
                    <a:pt x="133" y="4605"/>
                  </a:cubicBezTo>
                  <a:cubicBezTo>
                    <a:pt x="414" y="4644"/>
                    <a:pt x="834" y="4660"/>
                    <a:pt x="1306" y="4660"/>
                  </a:cubicBezTo>
                  <a:cubicBezTo>
                    <a:pt x="2457" y="4660"/>
                    <a:pt x="3915" y="4564"/>
                    <a:pt x="4408" y="4462"/>
                  </a:cubicBezTo>
                  <a:cubicBezTo>
                    <a:pt x="4540" y="3504"/>
                    <a:pt x="4408" y="749"/>
                    <a:pt x="4264" y="199"/>
                  </a:cubicBezTo>
                  <a:cubicBezTo>
                    <a:pt x="3780" y="97"/>
                    <a:pt x="2529" y="1"/>
                    <a:pt x="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2641225" y="2678525"/>
              <a:ext cx="113775" cy="113675"/>
            </a:xfrm>
            <a:custGeom>
              <a:rect b="b" l="l" r="r" t="t"/>
              <a:pathLst>
                <a:path extrusionOk="0" h="4547" w="4551">
                  <a:moveTo>
                    <a:pt x="2155" y="0"/>
                  </a:moveTo>
                  <a:cubicBezTo>
                    <a:pt x="1311" y="0"/>
                    <a:pt x="485" y="36"/>
                    <a:pt x="143" y="108"/>
                  </a:cubicBezTo>
                  <a:cubicBezTo>
                    <a:pt x="0" y="791"/>
                    <a:pt x="0" y="3413"/>
                    <a:pt x="0" y="4514"/>
                  </a:cubicBezTo>
                  <a:lnTo>
                    <a:pt x="2347" y="4514"/>
                  </a:lnTo>
                  <a:cubicBezTo>
                    <a:pt x="2681" y="4514"/>
                    <a:pt x="3018" y="4546"/>
                    <a:pt x="3356" y="4546"/>
                  </a:cubicBezTo>
                  <a:cubicBezTo>
                    <a:pt x="3707" y="4546"/>
                    <a:pt x="4058" y="4512"/>
                    <a:pt x="4407" y="4371"/>
                  </a:cubicBezTo>
                  <a:cubicBezTo>
                    <a:pt x="4550" y="3269"/>
                    <a:pt x="4407" y="791"/>
                    <a:pt x="4275" y="108"/>
                  </a:cubicBezTo>
                  <a:cubicBezTo>
                    <a:pt x="3862" y="36"/>
                    <a:pt x="2999" y="0"/>
                    <a:pt x="2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75625" y="2404275"/>
              <a:ext cx="127275" cy="103925"/>
            </a:xfrm>
            <a:custGeom>
              <a:rect b="b" l="l" r="r" t="t"/>
              <a:pathLst>
                <a:path extrusionOk="0" h="4157" w="5091">
                  <a:moveTo>
                    <a:pt x="3437" y="1"/>
                  </a:moveTo>
                  <a:cubicBezTo>
                    <a:pt x="2063" y="1"/>
                    <a:pt x="482" y="100"/>
                    <a:pt x="0" y="193"/>
                  </a:cubicBezTo>
                  <a:cubicBezTo>
                    <a:pt x="0" y="1294"/>
                    <a:pt x="0" y="3366"/>
                    <a:pt x="133" y="4049"/>
                  </a:cubicBezTo>
                  <a:cubicBezTo>
                    <a:pt x="480" y="4120"/>
                    <a:pt x="1512" y="4156"/>
                    <a:pt x="2562" y="4156"/>
                  </a:cubicBezTo>
                  <a:cubicBezTo>
                    <a:pt x="3611" y="4156"/>
                    <a:pt x="4677" y="4120"/>
                    <a:pt x="5090" y="4049"/>
                  </a:cubicBezTo>
                  <a:cubicBezTo>
                    <a:pt x="5090" y="2672"/>
                    <a:pt x="5090" y="1438"/>
                    <a:pt x="4958" y="61"/>
                  </a:cubicBezTo>
                  <a:cubicBezTo>
                    <a:pt x="4551" y="18"/>
                    <a:pt x="4012" y="1"/>
                    <a:pt x="3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503500" y="2404275"/>
              <a:ext cx="117075" cy="105600"/>
            </a:xfrm>
            <a:custGeom>
              <a:rect b="b" l="l" r="r" t="t"/>
              <a:pathLst>
                <a:path extrusionOk="0" h="4224" w="4683">
                  <a:moveTo>
                    <a:pt x="1385" y="1"/>
                  </a:moveTo>
                  <a:cubicBezTo>
                    <a:pt x="920" y="1"/>
                    <a:pt x="520" y="18"/>
                    <a:pt x="276" y="61"/>
                  </a:cubicBezTo>
                  <a:cubicBezTo>
                    <a:pt x="0" y="611"/>
                    <a:pt x="144" y="1019"/>
                    <a:pt x="144" y="1438"/>
                  </a:cubicBezTo>
                  <a:lnTo>
                    <a:pt x="144" y="2815"/>
                  </a:lnTo>
                  <a:cubicBezTo>
                    <a:pt x="144" y="3222"/>
                    <a:pt x="0" y="3641"/>
                    <a:pt x="276" y="4192"/>
                  </a:cubicBezTo>
                  <a:lnTo>
                    <a:pt x="3173" y="4192"/>
                  </a:lnTo>
                  <a:cubicBezTo>
                    <a:pt x="3373" y="4192"/>
                    <a:pt x="3607" y="4224"/>
                    <a:pt x="3843" y="4224"/>
                  </a:cubicBezTo>
                  <a:cubicBezTo>
                    <a:pt x="4089" y="4224"/>
                    <a:pt x="4337" y="4189"/>
                    <a:pt x="4551" y="4049"/>
                  </a:cubicBezTo>
                  <a:cubicBezTo>
                    <a:pt x="4683" y="2947"/>
                    <a:pt x="4683" y="887"/>
                    <a:pt x="4551" y="193"/>
                  </a:cubicBezTo>
                  <a:cubicBezTo>
                    <a:pt x="3968" y="100"/>
                    <a:pt x="2494" y="1"/>
                    <a:pt x="13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641225" y="2404175"/>
              <a:ext cx="110175" cy="104900"/>
            </a:xfrm>
            <a:custGeom>
              <a:rect b="b" l="l" r="r" t="t"/>
              <a:pathLst>
                <a:path extrusionOk="0" h="4196" w="4407">
                  <a:moveTo>
                    <a:pt x="517" y="1"/>
                  </a:moveTo>
                  <a:cubicBezTo>
                    <a:pt x="353" y="1"/>
                    <a:pt x="184" y="17"/>
                    <a:pt x="0" y="65"/>
                  </a:cubicBezTo>
                  <a:lnTo>
                    <a:pt x="0" y="4196"/>
                  </a:lnTo>
                  <a:lnTo>
                    <a:pt x="3030" y="4196"/>
                  </a:lnTo>
                  <a:cubicBezTo>
                    <a:pt x="3239" y="4124"/>
                    <a:pt x="3446" y="4124"/>
                    <a:pt x="3669" y="4124"/>
                  </a:cubicBezTo>
                  <a:cubicBezTo>
                    <a:pt x="3892" y="4124"/>
                    <a:pt x="4131" y="4124"/>
                    <a:pt x="4407" y="4053"/>
                  </a:cubicBezTo>
                  <a:lnTo>
                    <a:pt x="4407" y="65"/>
                  </a:lnTo>
                  <a:cubicBezTo>
                    <a:pt x="4223" y="17"/>
                    <a:pt x="4056" y="1"/>
                    <a:pt x="3893" y="1"/>
                  </a:cubicBezTo>
                  <a:cubicBezTo>
                    <a:pt x="3568" y="1"/>
                    <a:pt x="3265" y="65"/>
                    <a:pt x="2898" y="65"/>
                  </a:cubicBezTo>
                  <a:lnTo>
                    <a:pt x="1520" y="65"/>
                  </a:lnTo>
                  <a:cubicBezTo>
                    <a:pt x="1153" y="65"/>
                    <a:pt x="845" y="1"/>
                    <a:pt x="5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486425" y="2942850"/>
              <a:ext cx="444000" cy="578425"/>
            </a:xfrm>
            <a:custGeom>
              <a:rect b="b" l="l" r="r" t="t"/>
              <a:pathLst>
                <a:path extrusionOk="0" h="23137" w="17760">
                  <a:moveTo>
                    <a:pt x="14572" y="873"/>
                  </a:moveTo>
                  <a:cubicBezTo>
                    <a:pt x="15411" y="873"/>
                    <a:pt x="16207" y="905"/>
                    <a:pt x="16658" y="959"/>
                  </a:cubicBezTo>
                  <a:cubicBezTo>
                    <a:pt x="16801" y="1510"/>
                    <a:pt x="16658" y="2061"/>
                    <a:pt x="16658" y="2612"/>
                  </a:cubicBezTo>
                  <a:lnTo>
                    <a:pt x="16658" y="4132"/>
                  </a:lnTo>
                  <a:lnTo>
                    <a:pt x="16658" y="5785"/>
                  </a:lnTo>
                  <a:lnTo>
                    <a:pt x="11701" y="5785"/>
                  </a:lnTo>
                  <a:cubicBezTo>
                    <a:pt x="11425" y="5234"/>
                    <a:pt x="11568" y="4683"/>
                    <a:pt x="11568" y="4264"/>
                  </a:cubicBezTo>
                  <a:lnTo>
                    <a:pt x="11568" y="2612"/>
                  </a:lnTo>
                  <a:lnTo>
                    <a:pt x="11568" y="1102"/>
                  </a:lnTo>
                  <a:cubicBezTo>
                    <a:pt x="12056" y="940"/>
                    <a:pt x="13360" y="873"/>
                    <a:pt x="14572" y="873"/>
                  </a:cubicBezTo>
                  <a:close/>
                  <a:moveTo>
                    <a:pt x="9092" y="901"/>
                  </a:moveTo>
                  <a:cubicBezTo>
                    <a:pt x="9561" y="901"/>
                    <a:pt x="10048" y="959"/>
                    <a:pt x="10599" y="959"/>
                  </a:cubicBezTo>
                  <a:cubicBezTo>
                    <a:pt x="10599" y="2061"/>
                    <a:pt x="10599" y="4958"/>
                    <a:pt x="10467" y="5641"/>
                  </a:cubicBezTo>
                  <a:cubicBezTo>
                    <a:pt x="10120" y="5779"/>
                    <a:pt x="9258" y="5848"/>
                    <a:pt x="8397" y="5848"/>
                  </a:cubicBezTo>
                  <a:cubicBezTo>
                    <a:pt x="7536" y="5848"/>
                    <a:pt x="6677" y="5779"/>
                    <a:pt x="6335" y="5641"/>
                  </a:cubicBezTo>
                  <a:cubicBezTo>
                    <a:pt x="6192" y="4958"/>
                    <a:pt x="6192" y="2061"/>
                    <a:pt x="6192" y="959"/>
                  </a:cubicBezTo>
                  <a:cubicBezTo>
                    <a:pt x="6423" y="915"/>
                    <a:pt x="6669" y="901"/>
                    <a:pt x="6920" y="901"/>
                  </a:cubicBezTo>
                  <a:cubicBezTo>
                    <a:pt x="7421" y="901"/>
                    <a:pt x="7940" y="959"/>
                    <a:pt x="8395" y="959"/>
                  </a:cubicBezTo>
                  <a:cubicBezTo>
                    <a:pt x="8627" y="915"/>
                    <a:pt x="8857" y="901"/>
                    <a:pt x="9092" y="901"/>
                  </a:cubicBezTo>
                  <a:close/>
                  <a:moveTo>
                    <a:pt x="2976" y="860"/>
                  </a:moveTo>
                  <a:cubicBezTo>
                    <a:pt x="3854" y="860"/>
                    <a:pt x="4749" y="893"/>
                    <a:pt x="5234" y="959"/>
                  </a:cubicBezTo>
                  <a:cubicBezTo>
                    <a:pt x="5366" y="1510"/>
                    <a:pt x="5234" y="1929"/>
                    <a:pt x="5234" y="2480"/>
                  </a:cubicBezTo>
                  <a:lnTo>
                    <a:pt x="5234" y="4132"/>
                  </a:lnTo>
                  <a:cubicBezTo>
                    <a:pt x="5234" y="4683"/>
                    <a:pt x="5366" y="5234"/>
                    <a:pt x="5234" y="5641"/>
                  </a:cubicBezTo>
                  <a:cubicBezTo>
                    <a:pt x="4824" y="5804"/>
                    <a:pt x="3937" y="5871"/>
                    <a:pt x="2966" y="5871"/>
                  </a:cubicBezTo>
                  <a:cubicBezTo>
                    <a:pt x="2294" y="5871"/>
                    <a:pt x="1581" y="5839"/>
                    <a:pt x="959" y="5785"/>
                  </a:cubicBezTo>
                  <a:cubicBezTo>
                    <a:pt x="827" y="5091"/>
                    <a:pt x="827" y="1786"/>
                    <a:pt x="827" y="959"/>
                  </a:cubicBezTo>
                  <a:cubicBezTo>
                    <a:pt x="1240" y="893"/>
                    <a:pt x="2099" y="860"/>
                    <a:pt x="2976" y="860"/>
                  </a:cubicBezTo>
                  <a:close/>
                  <a:moveTo>
                    <a:pt x="14327" y="6657"/>
                  </a:moveTo>
                  <a:cubicBezTo>
                    <a:pt x="15144" y="6657"/>
                    <a:pt x="15962" y="6689"/>
                    <a:pt x="16526" y="6743"/>
                  </a:cubicBezTo>
                  <a:cubicBezTo>
                    <a:pt x="16658" y="8120"/>
                    <a:pt x="16658" y="9365"/>
                    <a:pt x="16658" y="10599"/>
                  </a:cubicBezTo>
                  <a:cubicBezTo>
                    <a:pt x="15832" y="10742"/>
                    <a:pt x="12395" y="10742"/>
                    <a:pt x="11701" y="10742"/>
                  </a:cubicBezTo>
                  <a:cubicBezTo>
                    <a:pt x="11568" y="10048"/>
                    <a:pt x="11568" y="7988"/>
                    <a:pt x="11568" y="6886"/>
                  </a:cubicBezTo>
                  <a:cubicBezTo>
                    <a:pt x="11972" y="6724"/>
                    <a:pt x="13148" y="6657"/>
                    <a:pt x="14327" y="6657"/>
                  </a:cubicBezTo>
                  <a:close/>
                  <a:moveTo>
                    <a:pt x="9090" y="6611"/>
                  </a:moveTo>
                  <a:cubicBezTo>
                    <a:pt x="9640" y="6611"/>
                    <a:pt x="10048" y="6611"/>
                    <a:pt x="10599" y="6743"/>
                  </a:cubicBezTo>
                  <a:lnTo>
                    <a:pt x="10599" y="10599"/>
                  </a:lnTo>
                  <a:cubicBezTo>
                    <a:pt x="10318" y="10740"/>
                    <a:pt x="10074" y="10774"/>
                    <a:pt x="9847" y="10774"/>
                  </a:cubicBezTo>
                  <a:cubicBezTo>
                    <a:pt x="9629" y="10774"/>
                    <a:pt x="9427" y="10742"/>
                    <a:pt x="9222" y="10742"/>
                  </a:cubicBezTo>
                  <a:lnTo>
                    <a:pt x="6192" y="10742"/>
                  </a:lnTo>
                  <a:lnTo>
                    <a:pt x="6192" y="6743"/>
                  </a:lnTo>
                  <a:cubicBezTo>
                    <a:pt x="6467" y="6677"/>
                    <a:pt x="6710" y="6677"/>
                    <a:pt x="6952" y="6677"/>
                  </a:cubicBezTo>
                  <a:cubicBezTo>
                    <a:pt x="7195" y="6677"/>
                    <a:pt x="7437" y="6677"/>
                    <a:pt x="7712" y="6611"/>
                  </a:cubicBezTo>
                  <a:close/>
                  <a:moveTo>
                    <a:pt x="3096" y="6644"/>
                  </a:moveTo>
                  <a:cubicBezTo>
                    <a:pt x="3958" y="6644"/>
                    <a:pt x="4820" y="6677"/>
                    <a:pt x="5234" y="6743"/>
                  </a:cubicBezTo>
                  <a:cubicBezTo>
                    <a:pt x="5366" y="7569"/>
                    <a:pt x="5366" y="9641"/>
                    <a:pt x="5234" y="10742"/>
                  </a:cubicBezTo>
                  <a:cubicBezTo>
                    <a:pt x="5094" y="10786"/>
                    <a:pt x="4940" y="10801"/>
                    <a:pt x="4781" y="10801"/>
                  </a:cubicBezTo>
                  <a:cubicBezTo>
                    <a:pt x="4464" y="10801"/>
                    <a:pt x="4128" y="10742"/>
                    <a:pt x="3856" y="10742"/>
                  </a:cubicBezTo>
                  <a:cubicBezTo>
                    <a:pt x="3306" y="10875"/>
                    <a:pt x="2887" y="10875"/>
                    <a:pt x="2336" y="10875"/>
                  </a:cubicBezTo>
                  <a:cubicBezTo>
                    <a:pt x="2132" y="10808"/>
                    <a:pt x="1893" y="10808"/>
                    <a:pt x="1652" y="10808"/>
                  </a:cubicBezTo>
                  <a:cubicBezTo>
                    <a:pt x="1411" y="10808"/>
                    <a:pt x="1168" y="10808"/>
                    <a:pt x="959" y="10742"/>
                  </a:cubicBezTo>
                  <a:cubicBezTo>
                    <a:pt x="683" y="10324"/>
                    <a:pt x="827" y="9916"/>
                    <a:pt x="827" y="9365"/>
                  </a:cubicBezTo>
                  <a:lnTo>
                    <a:pt x="827" y="8120"/>
                  </a:lnTo>
                  <a:cubicBezTo>
                    <a:pt x="827" y="7713"/>
                    <a:pt x="683" y="7162"/>
                    <a:pt x="959" y="6743"/>
                  </a:cubicBezTo>
                  <a:cubicBezTo>
                    <a:pt x="1372" y="6677"/>
                    <a:pt x="2234" y="6644"/>
                    <a:pt x="3096" y="6644"/>
                  </a:cubicBezTo>
                  <a:close/>
                  <a:moveTo>
                    <a:pt x="16526" y="11701"/>
                  </a:moveTo>
                  <a:cubicBezTo>
                    <a:pt x="16526" y="11844"/>
                    <a:pt x="16658" y="11976"/>
                    <a:pt x="16658" y="11976"/>
                  </a:cubicBezTo>
                  <a:lnTo>
                    <a:pt x="16658" y="16108"/>
                  </a:lnTo>
                  <a:cubicBezTo>
                    <a:pt x="16658" y="16251"/>
                    <a:pt x="16526" y="16383"/>
                    <a:pt x="16526" y="16526"/>
                  </a:cubicBezTo>
                  <a:cubicBezTo>
                    <a:pt x="15904" y="16592"/>
                    <a:pt x="14871" y="16625"/>
                    <a:pt x="13907" y="16625"/>
                  </a:cubicBezTo>
                  <a:cubicBezTo>
                    <a:pt x="12943" y="16625"/>
                    <a:pt x="12048" y="16592"/>
                    <a:pt x="11701" y="16526"/>
                  </a:cubicBezTo>
                  <a:cubicBezTo>
                    <a:pt x="11568" y="15832"/>
                    <a:pt x="11568" y="13221"/>
                    <a:pt x="11568" y="11844"/>
                  </a:cubicBezTo>
                  <a:cubicBezTo>
                    <a:pt x="11844" y="11701"/>
                    <a:pt x="11976" y="11701"/>
                    <a:pt x="12119" y="11701"/>
                  </a:cubicBezTo>
                  <a:close/>
                  <a:moveTo>
                    <a:pt x="7321" y="11669"/>
                  </a:moveTo>
                  <a:cubicBezTo>
                    <a:pt x="7692" y="11669"/>
                    <a:pt x="8061" y="11701"/>
                    <a:pt x="8395" y="11701"/>
                  </a:cubicBezTo>
                  <a:lnTo>
                    <a:pt x="10467" y="11701"/>
                  </a:lnTo>
                  <a:cubicBezTo>
                    <a:pt x="10599" y="12395"/>
                    <a:pt x="10742" y="15149"/>
                    <a:pt x="10599" y="16526"/>
                  </a:cubicBezTo>
                  <a:cubicBezTo>
                    <a:pt x="10264" y="16661"/>
                    <a:pt x="9895" y="16696"/>
                    <a:pt x="9524" y="16696"/>
                  </a:cubicBezTo>
                  <a:cubicBezTo>
                    <a:pt x="9137" y="16696"/>
                    <a:pt x="8749" y="16659"/>
                    <a:pt x="8395" y="16659"/>
                  </a:cubicBezTo>
                  <a:cubicBezTo>
                    <a:pt x="8047" y="16659"/>
                    <a:pt x="7696" y="16696"/>
                    <a:pt x="7326" y="16696"/>
                  </a:cubicBezTo>
                  <a:cubicBezTo>
                    <a:pt x="6970" y="16696"/>
                    <a:pt x="6597" y="16661"/>
                    <a:pt x="6192" y="16526"/>
                  </a:cubicBezTo>
                  <a:lnTo>
                    <a:pt x="6192" y="11844"/>
                  </a:lnTo>
                  <a:cubicBezTo>
                    <a:pt x="6546" y="11704"/>
                    <a:pt x="6935" y="11669"/>
                    <a:pt x="7321" y="11669"/>
                  </a:cubicBezTo>
                  <a:close/>
                  <a:moveTo>
                    <a:pt x="2923" y="11602"/>
                  </a:moveTo>
                  <a:cubicBezTo>
                    <a:pt x="3818" y="11602"/>
                    <a:pt x="4749" y="11635"/>
                    <a:pt x="5234" y="11701"/>
                  </a:cubicBezTo>
                  <a:cubicBezTo>
                    <a:pt x="5366" y="12252"/>
                    <a:pt x="5234" y="12803"/>
                    <a:pt x="5234" y="13353"/>
                  </a:cubicBezTo>
                  <a:lnTo>
                    <a:pt x="5234" y="15006"/>
                  </a:lnTo>
                  <a:cubicBezTo>
                    <a:pt x="5234" y="15557"/>
                    <a:pt x="5366" y="16108"/>
                    <a:pt x="5234" y="16526"/>
                  </a:cubicBezTo>
                  <a:cubicBezTo>
                    <a:pt x="4651" y="16619"/>
                    <a:pt x="3314" y="16718"/>
                    <a:pt x="2189" y="16718"/>
                  </a:cubicBezTo>
                  <a:cubicBezTo>
                    <a:pt x="1718" y="16718"/>
                    <a:pt x="1284" y="16701"/>
                    <a:pt x="959" y="16659"/>
                  </a:cubicBezTo>
                  <a:cubicBezTo>
                    <a:pt x="683" y="15832"/>
                    <a:pt x="827" y="15006"/>
                    <a:pt x="827" y="14180"/>
                  </a:cubicBezTo>
                  <a:lnTo>
                    <a:pt x="827" y="11701"/>
                  </a:lnTo>
                  <a:cubicBezTo>
                    <a:pt x="1168" y="11635"/>
                    <a:pt x="2028" y="11602"/>
                    <a:pt x="2923" y="11602"/>
                  </a:cubicBezTo>
                  <a:close/>
                  <a:moveTo>
                    <a:pt x="3235" y="17521"/>
                  </a:moveTo>
                  <a:cubicBezTo>
                    <a:pt x="4027" y="17521"/>
                    <a:pt x="4749" y="17556"/>
                    <a:pt x="5090" y="17628"/>
                  </a:cubicBezTo>
                  <a:cubicBezTo>
                    <a:pt x="5234" y="18311"/>
                    <a:pt x="5366" y="21065"/>
                    <a:pt x="5234" y="22035"/>
                  </a:cubicBezTo>
                  <a:cubicBezTo>
                    <a:pt x="4887" y="22101"/>
                    <a:pt x="4060" y="22134"/>
                    <a:pt x="3200" y="22134"/>
                  </a:cubicBezTo>
                  <a:cubicBezTo>
                    <a:pt x="2339" y="22134"/>
                    <a:pt x="1444" y="22101"/>
                    <a:pt x="959" y="22035"/>
                  </a:cubicBezTo>
                  <a:cubicBezTo>
                    <a:pt x="827" y="21484"/>
                    <a:pt x="827" y="18586"/>
                    <a:pt x="959" y="17628"/>
                  </a:cubicBezTo>
                  <a:cubicBezTo>
                    <a:pt x="1581" y="17556"/>
                    <a:pt x="2443" y="17521"/>
                    <a:pt x="3235" y="17521"/>
                  </a:cubicBezTo>
                  <a:close/>
                  <a:moveTo>
                    <a:pt x="13561" y="17603"/>
                  </a:moveTo>
                  <a:cubicBezTo>
                    <a:pt x="14704" y="17603"/>
                    <a:pt x="15963" y="17683"/>
                    <a:pt x="16526" y="17760"/>
                  </a:cubicBezTo>
                  <a:cubicBezTo>
                    <a:pt x="16658" y="18586"/>
                    <a:pt x="16658" y="21209"/>
                    <a:pt x="16526" y="22035"/>
                  </a:cubicBezTo>
                  <a:cubicBezTo>
                    <a:pt x="16113" y="22101"/>
                    <a:pt x="15113" y="22134"/>
                    <a:pt x="14097" y="22134"/>
                  </a:cubicBezTo>
                  <a:cubicBezTo>
                    <a:pt x="13080" y="22134"/>
                    <a:pt x="12048" y="22101"/>
                    <a:pt x="11568" y="22035"/>
                  </a:cubicBezTo>
                  <a:cubicBezTo>
                    <a:pt x="11425" y="21484"/>
                    <a:pt x="11568" y="21065"/>
                    <a:pt x="11568" y="20514"/>
                  </a:cubicBezTo>
                  <a:lnTo>
                    <a:pt x="11568" y="19137"/>
                  </a:lnTo>
                  <a:lnTo>
                    <a:pt x="11568" y="17760"/>
                  </a:lnTo>
                  <a:cubicBezTo>
                    <a:pt x="11970" y="17645"/>
                    <a:pt x="12735" y="17603"/>
                    <a:pt x="13561" y="17603"/>
                  </a:cubicBezTo>
                  <a:close/>
                  <a:moveTo>
                    <a:pt x="8347" y="17554"/>
                  </a:moveTo>
                  <a:cubicBezTo>
                    <a:pt x="9191" y="17554"/>
                    <a:pt x="10054" y="17623"/>
                    <a:pt x="10467" y="17760"/>
                  </a:cubicBezTo>
                  <a:cubicBezTo>
                    <a:pt x="10599" y="18311"/>
                    <a:pt x="10742" y="20933"/>
                    <a:pt x="10599" y="22035"/>
                  </a:cubicBezTo>
                  <a:cubicBezTo>
                    <a:pt x="10348" y="22136"/>
                    <a:pt x="10095" y="22163"/>
                    <a:pt x="9842" y="22163"/>
                  </a:cubicBezTo>
                  <a:cubicBezTo>
                    <a:pt x="9557" y="22163"/>
                    <a:pt x="9272" y="22129"/>
                    <a:pt x="8987" y="22129"/>
                  </a:cubicBezTo>
                  <a:cubicBezTo>
                    <a:pt x="8837" y="22129"/>
                    <a:pt x="8688" y="22138"/>
                    <a:pt x="8539" y="22167"/>
                  </a:cubicBezTo>
                  <a:cubicBezTo>
                    <a:pt x="7712" y="22167"/>
                    <a:pt x="7018" y="22167"/>
                    <a:pt x="6192" y="22035"/>
                  </a:cubicBezTo>
                  <a:cubicBezTo>
                    <a:pt x="6192" y="20933"/>
                    <a:pt x="6192" y="18454"/>
                    <a:pt x="6335" y="17760"/>
                  </a:cubicBezTo>
                  <a:cubicBezTo>
                    <a:pt x="6677" y="17623"/>
                    <a:pt x="7503" y="17554"/>
                    <a:pt x="8347" y="17554"/>
                  </a:cubicBezTo>
                  <a:close/>
                  <a:moveTo>
                    <a:pt x="1378" y="1"/>
                  </a:moveTo>
                  <a:cubicBezTo>
                    <a:pt x="1102" y="1"/>
                    <a:pt x="827" y="133"/>
                    <a:pt x="683" y="133"/>
                  </a:cubicBezTo>
                  <a:cubicBezTo>
                    <a:pt x="133" y="552"/>
                    <a:pt x="0" y="1102"/>
                    <a:pt x="0" y="1786"/>
                  </a:cubicBezTo>
                  <a:lnTo>
                    <a:pt x="0" y="8264"/>
                  </a:lnTo>
                  <a:lnTo>
                    <a:pt x="0" y="21341"/>
                  </a:lnTo>
                  <a:lnTo>
                    <a:pt x="0" y="22167"/>
                  </a:lnTo>
                  <a:cubicBezTo>
                    <a:pt x="133" y="22718"/>
                    <a:pt x="408" y="22861"/>
                    <a:pt x="827" y="22993"/>
                  </a:cubicBezTo>
                  <a:lnTo>
                    <a:pt x="2755" y="22993"/>
                  </a:lnTo>
                  <a:cubicBezTo>
                    <a:pt x="5024" y="23065"/>
                    <a:pt x="7296" y="23065"/>
                    <a:pt x="9569" y="23065"/>
                  </a:cubicBezTo>
                  <a:cubicBezTo>
                    <a:pt x="11841" y="23065"/>
                    <a:pt x="14113" y="23065"/>
                    <a:pt x="16383" y="23137"/>
                  </a:cubicBezTo>
                  <a:cubicBezTo>
                    <a:pt x="17077" y="23137"/>
                    <a:pt x="17485" y="22718"/>
                    <a:pt x="17628" y="21892"/>
                  </a:cubicBezTo>
                  <a:lnTo>
                    <a:pt x="17628" y="21484"/>
                  </a:lnTo>
                  <a:cubicBezTo>
                    <a:pt x="17760" y="14455"/>
                    <a:pt x="17628" y="7437"/>
                    <a:pt x="17628" y="408"/>
                  </a:cubicBezTo>
                  <a:cubicBezTo>
                    <a:pt x="17628" y="276"/>
                    <a:pt x="17485" y="1"/>
                    <a:pt x="17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2772050" y="2964675"/>
              <a:ext cx="134425" cy="122800"/>
            </a:xfrm>
            <a:custGeom>
              <a:rect b="b" l="l" r="r" t="t"/>
              <a:pathLst>
                <a:path extrusionOk="0" h="4912" w="5377">
                  <a:moveTo>
                    <a:pt x="3147" y="0"/>
                  </a:moveTo>
                  <a:cubicBezTo>
                    <a:pt x="1935" y="0"/>
                    <a:pt x="631" y="67"/>
                    <a:pt x="143" y="229"/>
                  </a:cubicBezTo>
                  <a:lnTo>
                    <a:pt x="143" y="1739"/>
                  </a:lnTo>
                  <a:lnTo>
                    <a:pt x="143" y="3391"/>
                  </a:lnTo>
                  <a:cubicBezTo>
                    <a:pt x="143" y="3810"/>
                    <a:pt x="0" y="4361"/>
                    <a:pt x="276" y="4912"/>
                  </a:cubicBezTo>
                  <a:lnTo>
                    <a:pt x="5233" y="4912"/>
                  </a:lnTo>
                  <a:lnTo>
                    <a:pt x="5233" y="3259"/>
                  </a:lnTo>
                  <a:lnTo>
                    <a:pt x="5233" y="1739"/>
                  </a:lnTo>
                  <a:cubicBezTo>
                    <a:pt x="5233" y="1188"/>
                    <a:pt x="5376" y="637"/>
                    <a:pt x="5233" y="86"/>
                  </a:cubicBezTo>
                  <a:cubicBezTo>
                    <a:pt x="4782" y="32"/>
                    <a:pt x="3986" y="0"/>
                    <a:pt x="3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2775625" y="3235350"/>
              <a:ext cx="127275" cy="123150"/>
            </a:xfrm>
            <a:custGeom>
              <a:rect b="b" l="l" r="r" t="t"/>
              <a:pathLst>
                <a:path extrusionOk="0" h="4926" w="5091">
                  <a:moveTo>
                    <a:pt x="551" y="1"/>
                  </a:moveTo>
                  <a:cubicBezTo>
                    <a:pt x="408" y="1"/>
                    <a:pt x="276" y="1"/>
                    <a:pt x="0" y="144"/>
                  </a:cubicBezTo>
                  <a:cubicBezTo>
                    <a:pt x="0" y="1521"/>
                    <a:pt x="0" y="4132"/>
                    <a:pt x="133" y="4826"/>
                  </a:cubicBezTo>
                  <a:cubicBezTo>
                    <a:pt x="480" y="4892"/>
                    <a:pt x="1375" y="4925"/>
                    <a:pt x="2339" y="4925"/>
                  </a:cubicBezTo>
                  <a:cubicBezTo>
                    <a:pt x="3303" y="4925"/>
                    <a:pt x="4336" y="4892"/>
                    <a:pt x="4958" y="4826"/>
                  </a:cubicBezTo>
                  <a:cubicBezTo>
                    <a:pt x="4958" y="4683"/>
                    <a:pt x="5090" y="4551"/>
                    <a:pt x="5090" y="4408"/>
                  </a:cubicBezTo>
                  <a:lnTo>
                    <a:pt x="5090" y="276"/>
                  </a:lnTo>
                  <a:cubicBezTo>
                    <a:pt x="5090" y="276"/>
                    <a:pt x="4958" y="144"/>
                    <a:pt x="49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2772050" y="3382900"/>
              <a:ext cx="130850" cy="113300"/>
            </a:xfrm>
            <a:custGeom>
              <a:rect b="b" l="l" r="r" t="t"/>
              <a:pathLst>
                <a:path extrusionOk="0" h="4532" w="5234">
                  <a:moveTo>
                    <a:pt x="2136" y="1"/>
                  </a:moveTo>
                  <a:cubicBezTo>
                    <a:pt x="1310" y="1"/>
                    <a:pt x="545" y="43"/>
                    <a:pt x="143" y="158"/>
                  </a:cubicBezTo>
                  <a:lnTo>
                    <a:pt x="143" y="1535"/>
                  </a:lnTo>
                  <a:lnTo>
                    <a:pt x="143" y="2912"/>
                  </a:lnTo>
                  <a:cubicBezTo>
                    <a:pt x="143" y="3463"/>
                    <a:pt x="0" y="3882"/>
                    <a:pt x="143" y="4433"/>
                  </a:cubicBezTo>
                  <a:cubicBezTo>
                    <a:pt x="623" y="4499"/>
                    <a:pt x="1655" y="4532"/>
                    <a:pt x="2672" y="4532"/>
                  </a:cubicBezTo>
                  <a:cubicBezTo>
                    <a:pt x="3688" y="4532"/>
                    <a:pt x="4688" y="4499"/>
                    <a:pt x="5101" y="4433"/>
                  </a:cubicBezTo>
                  <a:cubicBezTo>
                    <a:pt x="5233" y="3607"/>
                    <a:pt x="5233" y="984"/>
                    <a:pt x="5101" y="158"/>
                  </a:cubicBezTo>
                  <a:cubicBezTo>
                    <a:pt x="4538" y="81"/>
                    <a:pt x="3279" y="1"/>
                    <a:pt x="2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2503500" y="3232875"/>
              <a:ext cx="117075" cy="127950"/>
            </a:xfrm>
            <a:custGeom>
              <a:rect b="b" l="l" r="r" t="t"/>
              <a:pathLst>
                <a:path extrusionOk="0" h="5118" w="4683">
                  <a:moveTo>
                    <a:pt x="2240" y="1"/>
                  </a:moveTo>
                  <a:cubicBezTo>
                    <a:pt x="1345" y="1"/>
                    <a:pt x="485" y="34"/>
                    <a:pt x="144" y="100"/>
                  </a:cubicBezTo>
                  <a:lnTo>
                    <a:pt x="144" y="2579"/>
                  </a:lnTo>
                  <a:cubicBezTo>
                    <a:pt x="144" y="3405"/>
                    <a:pt x="0" y="4231"/>
                    <a:pt x="276" y="5058"/>
                  </a:cubicBezTo>
                  <a:cubicBezTo>
                    <a:pt x="601" y="5100"/>
                    <a:pt x="1035" y="5117"/>
                    <a:pt x="1506" y="5117"/>
                  </a:cubicBezTo>
                  <a:cubicBezTo>
                    <a:pt x="2631" y="5117"/>
                    <a:pt x="3968" y="5018"/>
                    <a:pt x="4551" y="4925"/>
                  </a:cubicBezTo>
                  <a:cubicBezTo>
                    <a:pt x="4683" y="4507"/>
                    <a:pt x="4551" y="3956"/>
                    <a:pt x="4551" y="3405"/>
                  </a:cubicBezTo>
                  <a:lnTo>
                    <a:pt x="4551" y="1752"/>
                  </a:lnTo>
                  <a:cubicBezTo>
                    <a:pt x="4551" y="1202"/>
                    <a:pt x="4683" y="651"/>
                    <a:pt x="4551" y="100"/>
                  </a:cubicBezTo>
                  <a:cubicBezTo>
                    <a:pt x="4066" y="34"/>
                    <a:pt x="3135" y="1"/>
                    <a:pt x="22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45"/>
            <p:cNvSpPr/>
            <p:nvPr/>
          </p:nvSpPr>
          <p:spPr>
            <a:xfrm>
              <a:off x="2507075" y="2964350"/>
              <a:ext cx="113500" cy="125275"/>
            </a:xfrm>
            <a:custGeom>
              <a:rect b="b" l="l" r="r" t="t"/>
              <a:pathLst>
                <a:path extrusionOk="0" h="5011" w="4540">
                  <a:moveTo>
                    <a:pt x="2150" y="0"/>
                  </a:moveTo>
                  <a:cubicBezTo>
                    <a:pt x="1273" y="0"/>
                    <a:pt x="414" y="33"/>
                    <a:pt x="1" y="99"/>
                  </a:cubicBezTo>
                  <a:cubicBezTo>
                    <a:pt x="1" y="926"/>
                    <a:pt x="1" y="4231"/>
                    <a:pt x="133" y="4925"/>
                  </a:cubicBezTo>
                  <a:cubicBezTo>
                    <a:pt x="755" y="4979"/>
                    <a:pt x="1468" y="5011"/>
                    <a:pt x="2140" y="5011"/>
                  </a:cubicBezTo>
                  <a:cubicBezTo>
                    <a:pt x="3111" y="5011"/>
                    <a:pt x="3998" y="4944"/>
                    <a:pt x="4408" y="4781"/>
                  </a:cubicBezTo>
                  <a:cubicBezTo>
                    <a:pt x="4540" y="4374"/>
                    <a:pt x="4408" y="3823"/>
                    <a:pt x="4408" y="3272"/>
                  </a:cubicBezTo>
                  <a:lnTo>
                    <a:pt x="4408" y="1620"/>
                  </a:lnTo>
                  <a:cubicBezTo>
                    <a:pt x="4408" y="1069"/>
                    <a:pt x="4540" y="650"/>
                    <a:pt x="4408" y="99"/>
                  </a:cubicBezTo>
                  <a:cubicBezTo>
                    <a:pt x="3923" y="33"/>
                    <a:pt x="3028" y="0"/>
                    <a:pt x="2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45"/>
            <p:cNvSpPr/>
            <p:nvPr/>
          </p:nvSpPr>
          <p:spPr>
            <a:xfrm>
              <a:off x="2641225" y="3234575"/>
              <a:ext cx="113775" cy="125675"/>
            </a:xfrm>
            <a:custGeom>
              <a:rect b="b" l="l" r="r" t="t"/>
              <a:pathLst>
                <a:path extrusionOk="0" h="5027" w="4551">
                  <a:moveTo>
                    <a:pt x="1129" y="0"/>
                  </a:moveTo>
                  <a:cubicBezTo>
                    <a:pt x="743" y="0"/>
                    <a:pt x="354" y="35"/>
                    <a:pt x="0" y="175"/>
                  </a:cubicBezTo>
                  <a:lnTo>
                    <a:pt x="0" y="4857"/>
                  </a:lnTo>
                  <a:cubicBezTo>
                    <a:pt x="405" y="4992"/>
                    <a:pt x="778" y="5027"/>
                    <a:pt x="1134" y="5027"/>
                  </a:cubicBezTo>
                  <a:cubicBezTo>
                    <a:pt x="1504" y="5027"/>
                    <a:pt x="1855" y="4990"/>
                    <a:pt x="2203" y="4990"/>
                  </a:cubicBezTo>
                  <a:cubicBezTo>
                    <a:pt x="2557" y="4990"/>
                    <a:pt x="2945" y="5027"/>
                    <a:pt x="3332" y="5027"/>
                  </a:cubicBezTo>
                  <a:cubicBezTo>
                    <a:pt x="3703" y="5027"/>
                    <a:pt x="4072" y="4992"/>
                    <a:pt x="4407" y="4857"/>
                  </a:cubicBezTo>
                  <a:cubicBezTo>
                    <a:pt x="4550" y="3480"/>
                    <a:pt x="4407" y="726"/>
                    <a:pt x="4275" y="32"/>
                  </a:cubicBezTo>
                  <a:lnTo>
                    <a:pt x="2203" y="32"/>
                  </a:lnTo>
                  <a:cubicBezTo>
                    <a:pt x="1869" y="32"/>
                    <a:pt x="1500" y="0"/>
                    <a:pt x="1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45"/>
            <p:cNvSpPr/>
            <p:nvPr/>
          </p:nvSpPr>
          <p:spPr>
            <a:xfrm>
              <a:off x="2641225" y="2965350"/>
              <a:ext cx="110175" cy="123725"/>
            </a:xfrm>
            <a:custGeom>
              <a:rect b="b" l="l" r="r" t="t"/>
              <a:pathLst>
                <a:path extrusionOk="0" h="4949" w="4407">
                  <a:moveTo>
                    <a:pt x="728" y="1"/>
                  </a:moveTo>
                  <a:cubicBezTo>
                    <a:pt x="477" y="1"/>
                    <a:pt x="231" y="15"/>
                    <a:pt x="0" y="59"/>
                  </a:cubicBezTo>
                  <a:cubicBezTo>
                    <a:pt x="0" y="1161"/>
                    <a:pt x="0" y="4058"/>
                    <a:pt x="143" y="4741"/>
                  </a:cubicBezTo>
                  <a:cubicBezTo>
                    <a:pt x="485" y="4879"/>
                    <a:pt x="1344" y="4948"/>
                    <a:pt x="2205" y="4948"/>
                  </a:cubicBezTo>
                  <a:cubicBezTo>
                    <a:pt x="3066" y="4948"/>
                    <a:pt x="3928" y="4879"/>
                    <a:pt x="4275" y="4741"/>
                  </a:cubicBezTo>
                  <a:cubicBezTo>
                    <a:pt x="4407" y="4058"/>
                    <a:pt x="4407" y="1161"/>
                    <a:pt x="4407" y="59"/>
                  </a:cubicBezTo>
                  <a:cubicBezTo>
                    <a:pt x="3856" y="59"/>
                    <a:pt x="3369" y="1"/>
                    <a:pt x="2900" y="1"/>
                  </a:cubicBezTo>
                  <a:cubicBezTo>
                    <a:pt x="2665" y="1"/>
                    <a:pt x="2435" y="15"/>
                    <a:pt x="2203" y="59"/>
                  </a:cubicBezTo>
                  <a:cubicBezTo>
                    <a:pt x="1748" y="59"/>
                    <a:pt x="1229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45"/>
            <p:cNvSpPr/>
            <p:nvPr/>
          </p:nvSpPr>
          <p:spPr>
            <a:xfrm>
              <a:off x="2507075" y="3380850"/>
              <a:ext cx="113500" cy="115350"/>
            </a:xfrm>
            <a:custGeom>
              <a:rect b="b" l="l" r="r" t="t"/>
              <a:pathLst>
                <a:path extrusionOk="0" h="4614" w="4540">
                  <a:moveTo>
                    <a:pt x="2409" y="1"/>
                  </a:moveTo>
                  <a:cubicBezTo>
                    <a:pt x="1617" y="1"/>
                    <a:pt x="755" y="36"/>
                    <a:pt x="133" y="108"/>
                  </a:cubicBezTo>
                  <a:cubicBezTo>
                    <a:pt x="1" y="1066"/>
                    <a:pt x="1" y="3964"/>
                    <a:pt x="133" y="4515"/>
                  </a:cubicBezTo>
                  <a:cubicBezTo>
                    <a:pt x="618" y="4581"/>
                    <a:pt x="1513" y="4614"/>
                    <a:pt x="2374" y="4614"/>
                  </a:cubicBezTo>
                  <a:cubicBezTo>
                    <a:pt x="3234" y="4614"/>
                    <a:pt x="4061" y="4581"/>
                    <a:pt x="4408" y="4515"/>
                  </a:cubicBezTo>
                  <a:cubicBezTo>
                    <a:pt x="4540" y="3545"/>
                    <a:pt x="4408" y="791"/>
                    <a:pt x="4264" y="108"/>
                  </a:cubicBezTo>
                  <a:cubicBezTo>
                    <a:pt x="3923" y="36"/>
                    <a:pt x="3201" y="1"/>
                    <a:pt x="24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45"/>
            <p:cNvSpPr/>
            <p:nvPr/>
          </p:nvSpPr>
          <p:spPr>
            <a:xfrm>
              <a:off x="2641225" y="3381675"/>
              <a:ext cx="113775" cy="115375"/>
            </a:xfrm>
            <a:custGeom>
              <a:rect b="b" l="l" r="r" t="t"/>
              <a:pathLst>
                <a:path extrusionOk="0" h="4615" w="4551">
                  <a:moveTo>
                    <a:pt x="2155" y="1"/>
                  </a:moveTo>
                  <a:cubicBezTo>
                    <a:pt x="1311" y="1"/>
                    <a:pt x="485" y="70"/>
                    <a:pt x="143" y="207"/>
                  </a:cubicBezTo>
                  <a:cubicBezTo>
                    <a:pt x="0" y="901"/>
                    <a:pt x="0" y="3380"/>
                    <a:pt x="0" y="4482"/>
                  </a:cubicBezTo>
                  <a:cubicBezTo>
                    <a:pt x="826" y="4614"/>
                    <a:pt x="1520" y="4614"/>
                    <a:pt x="2347" y="4614"/>
                  </a:cubicBezTo>
                  <a:cubicBezTo>
                    <a:pt x="2496" y="4585"/>
                    <a:pt x="2645" y="4576"/>
                    <a:pt x="2795" y="4576"/>
                  </a:cubicBezTo>
                  <a:cubicBezTo>
                    <a:pt x="3080" y="4576"/>
                    <a:pt x="3365" y="4610"/>
                    <a:pt x="3650" y="4610"/>
                  </a:cubicBezTo>
                  <a:cubicBezTo>
                    <a:pt x="3903" y="4610"/>
                    <a:pt x="4156" y="4583"/>
                    <a:pt x="4407" y="4482"/>
                  </a:cubicBezTo>
                  <a:cubicBezTo>
                    <a:pt x="4550" y="3380"/>
                    <a:pt x="4407" y="758"/>
                    <a:pt x="4275" y="207"/>
                  </a:cubicBezTo>
                  <a:cubicBezTo>
                    <a:pt x="3862" y="70"/>
                    <a:pt x="2999" y="1"/>
                    <a:pt x="21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45"/>
            <p:cNvSpPr/>
            <p:nvPr/>
          </p:nvSpPr>
          <p:spPr>
            <a:xfrm>
              <a:off x="2775625" y="3109275"/>
              <a:ext cx="127275" cy="102150"/>
            </a:xfrm>
            <a:custGeom>
              <a:rect b="b" l="l" r="r" t="t"/>
              <a:pathLst>
                <a:path extrusionOk="0" h="4086" w="5091">
                  <a:moveTo>
                    <a:pt x="2759" y="0"/>
                  </a:moveTo>
                  <a:cubicBezTo>
                    <a:pt x="1580" y="0"/>
                    <a:pt x="404" y="67"/>
                    <a:pt x="0" y="229"/>
                  </a:cubicBezTo>
                  <a:cubicBezTo>
                    <a:pt x="0" y="1331"/>
                    <a:pt x="0" y="3391"/>
                    <a:pt x="133" y="4085"/>
                  </a:cubicBezTo>
                  <a:cubicBezTo>
                    <a:pt x="827" y="4085"/>
                    <a:pt x="4264" y="4085"/>
                    <a:pt x="5090" y="3942"/>
                  </a:cubicBezTo>
                  <a:cubicBezTo>
                    <a:pt x="5090" y="2708"/>
                    <a:pt x="5090" y="1463"/>
                    <a:pt x="4958" y="86"/>
                  </a:cubicBezTo>
                  <a:cubicBezTo>
                    <a:pt x="4394" y="32"/>
                    <a:pt x="3576" y="0"/>
                    <a:pt x="27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45"/>
            <p:cNvSpPr/>
            <p:nvPr/>
          </p:nvSpPr>
          <p:spPr>
            <a:xfrm>
              <a:off x="2503500" y="3108950"/>
              <a:ext cx="117075" cy="105775"/>
            </a:xfrm>
            <a:custGeom>
              <a:rect b="b" l="l" r="r" t="t"/>
              <a:pathLst>
                <a:path extrusionOk="0" h="4231" w="4683">
                  <a:moveTo>
                    <a:pt x="2413" y="0"/>
                  </a:moveTo>
                  <a:cubicBezTo>
                    <a:pt x="1551" y="0"/>
                    <a:pt x="689" y="33"/>
                    <a:pt x="276" y="99"/>
                  </a:cubicBezTo>
                  <a:cubicBezTo>
                    <a:pt x="0" y="518"/>
                    <a:pt x="144" y="1069"/>
                    <a:pt x="144" y="1476"/>
                  </a:cubicBezTo>
                  <a:lnTo>
                    <a:pt x="144" y="2721"/>
                  </a:lnTo>
                  <a:cubicBezTo>
                    <a:pt x="144" y="3272"/>
                    <a:pt x="0" y="3680"/>
                    <a:pt x="276" y="4098"/>
                  </a:cubicBezTo>
                  <a:cubicBezTo>
                    <a:pt x="485" y="4164"/>
                    <a:pt x="728" y="4164"/>
                    <a:pt x="969" y="4164"/>
                  </a:cubicBezTo>
                  <a:cubicBezTo>
                    <a:pt x="1210" y="4164"/>
                    <a:pt x="1449" y="4164"/>
                    <a:pt x="1653" y="4231"/>
                  </a:cubicBezTo>
                  <a:cubicBezTo>
                    <a:pt x="2204" y="4231"/>
                    <a:pt x="2623" y="4231"/>
                    <a:pt x="3173" y="4098"/>
                  </a:cubicBezTo>
                  <a:cubicBezTo>
                    <a:pt x="3445" y="4098"/>
                    <a:pt x="3781" y="4157"/>
                    <a:pt x="4098" y="4157"/>
                  </a:cubicBezTo>
                  <a:cubicBezTo>
                    <a:pt x="4257" y="4157"/>
                    <a:pt x="4411" y="4142"/>
                    <a:pt x="4551" y="4098"/>
                  </a:cubicBezTo>
                  <a:cubicBezTo>
                    <a:pt x="4683" y="2997"/>
                    <a:pt x="4683" y="925"/>
                    <a:pt x="4551" y="99"/>
                  </a:cubicBezTo>
                  <a:cubicBezTo>
                    <a:pt x="4137" y="33"/>
                    <a:pt x="3275" y="0"/>
                    <a:pt x="2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45"/>
            <p:cNvSpPr/>
            <p:nvPr/>
          </p:nvSpPr>
          <p:spPr>
            <a:xfrm>
              <a:off x="2641225" y="3108100"/>
              <a:ext cx="110175" cy="104125"/>
            </a:xfrm>
            <a:custGeom>
              <a:rect b="b" l="l" r="r" t="t"/>
              <a:pathLst>
                <a:path extrusionOk="0" h="4165" w="4407">
                  <a:moveTo>
                    <a:pt x="1520" y="1"/>
                  </a:moveTo>
                  <a:cubicBezTo>
                    <a:pt x="1245" y="67"/>
                    <a:pt x="1003" y="67"/>
                    <a:pt x="760" y="67"/>
                  </a:cubicBezTo>
                  <a:cubicBezTo>
                    <a:pt x="518" y="67"/>
                    <a:pt x="275" y="67"/>
                    <a:pt x="0" y="133"/>
                  </a:cubicBezTo>
                  <a:lnTo>
                    <a:pt x="0" y="4132"/>
                  </a:lnTo>
                  <a:lnTo>
                    <a:pt x="3030" y="4132"/>
                  </a:lnTo>
                  <a:cubicBezTo>
                    <a:pt x="3235" y="4132"/>
                    <a:pt x="3437" y="4164"/>
                    <a:pt x="3655" y="4164"/>
                  </a:cubicBezTo>
                  <a:cubicBezTo>
                    <a:pt x="3882" y="4164"/>
                    <a:pt x="4126" y="4130"/>
                    <a:pt x="4407" y="3989"/>
                  </a:cubicBezTo>
                  <a:lnTo>
                    <a:pt x="4407" y="133"/>
                  </a:lnTo>
                  <a:cubicBezTo>
                    <a:pt x="3856" y="1"/>
                    <a:pt x="3448" y="1"/>
                    <a:pt x="2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45"/>
            <p:cNvSpPr/>
            <p:nvPr/>
          </p:nvSpPr>
          <p:spPr>
            <a:xfrm>
              <a:off x="2486425" y="3645200"/>
              <a:ext cx="444000" cy="578400"/>
            </a:xfrm>
            <a:custGeom>
              <a:rect b="b" l="l" r="r" t="t"/>
              <a:pathLst>
                <a:path extrusionOk="0" h="23136" w="17760">
                  <a:moveTo>
                    <a:pt x="7321" y="927"/>
                  </a:moveTo>
                  <a:cubicBezTo>
                    <a:pt x="7692" y="927"/>
                    <a:pt x="8061" y="959"/>
                    <a:pt x="8395" y="959"/>
                  </a:cubicBezTo>
                  <a:lnTo>
                    <a:pt x="10599" y="959"/>
                  </a:lnTo>
                  <a:cubicBezTo>
                    <a:pt x="10599" y="2060"/>
                    <a:pt x="10599" y="5090"/>
                    <a:pt x="10467" y="5784"/>
                  </a:cubicBezTo>
                  <a:cubicBezTo>
                    <a:pt x="10120" y="5850"/>
                    <a:pt x="9258" y="5883"/>
                    <a:pt x="8397" y="5883"/>
                  </a:cubicBezTo>
                  <a:cubicBezTo>
                    <a:pt x="7536" y="5883"/>
                    <a:pt x="6677" y="5850"/>
                    <a:pt x="6335" y="5784"/>
                  </a:cubicBezTo>
                  <a:cubicBezTo>
                    <a:pt x="6192" y="5090"/>
                    <a:pt x="6192" y="2204"/>
                    <a:pt x="6192" y="1102"/>
                  </a:cubicBezTo>
                  <a:cubicBezTo>
                    <a:pt x="6546" y="961"/>
                    <a:pt x="6935" y="927"/>
                    <a:pt x="7321" y="927"/>
                  </a:cubicBezTo>
                  <a:close/>
                  <a:moveTo>
                    <a:pt x="14010" y="994"/>
                  </a:moveTo>
                  <a:cubicBezTo>
                    <a:pt x="15041" y="994"/>
                    <a:pt x="16107" y="1030"/>
                    <a:pt x="16658" y="1102"/>
                  </a:cubicBezTo>
                  <a:cubicBezTo>
                    <a:pt x="16801" y="1653"/>
                    <a:pt x="16658" y="2060"/>
                    <a:pt x="16658" y="2611"/>
                  </a:cubicBezTo>
                  <a:lnTo>
                    <a:pt x="16658" y="4264"/>
                  </a:lnTo>
                  <a:lnTo>
                    <a:pt x="16658" y="5916"/>
                  </a:lnTo>
                  <a:lnTo>
                    <a:pt x="11701" y="5916"/>
                  </a:lnTo>
                  <a:cubicBezTo>
                    <a:pt x="11425" y="5365"/>
                    <a:pt x="11568" y="4815"/>
                    <a:pt x="11568" y="4264"/>
                  </a:cubicBezTo>
                  <a:lnTo>
                    <a:pt x="11568" y="2754"/>
                  </a:lnTo>
                  <a:lnTo>
                    <a:pt x="11568" y="1102"/>
                  </a:lnTo>
                  <a:cubicBezTo>
                    <a:pt x="11982" y="1030"/>
                    <a:pt x="12979" y="994"/>
                    <a:pt x="14010" y="994"/>
                  </a:cubicBezTo>
                  <a:close/>
                  <a:moveTo>
                    <a:pt x="1914" y="904"/>
                  </a:moveTo>
                  <a:cubicBezTo>
                    <a:pt x="3031" y="904"/>
                    <a:pt x="4546" y="1000"/>
                    <a:pt x="5234" y="1102"/>
                  </a:cubicBezTo>
                  <a:cubicBezTo>
                    <a:pt x="5366" y="1510"/>
                    <a:pt x="5234" y="2060"/>
                    <a:pt x="5234" y="2611"/>
                  </a:cubicBezTo>
                  <a:lnTo>
                    <a:pt x="5234" y="4264"/>
                  </a:lnTo>
                  <a:cubicBezTo>
                    <a:pt x="5234" y="4682"/>
                    <a:pt x="5366" y="5233"/>
                    <a:pt x="5234" y="5784"/>
                  </a:cubicBezTo>
                  <a:cubicBezTo>
                    <a:pt x="4744" y="5877"/>
                    <a:pt x="3577" y="5976"/>
                    <a:pt x="2398" y="5976"/>
                  </a:cubicBezTo>
                  <a:cubicBezTo>
                    <a:pt x="1904" y="5976"/>
                    <a:pt x="1408" y="5959"/>
                    <a:pt x="959" y="5916"/>
                  </a:cubicBezTo>
                  <a:cubicBezTo>
                    <a:pt x="827" y="5090"/>
                    <a:pt x="827" y="1928"/>
                    <a:pt x="827" y="959"/>
                  </a:cubicBezTo>
                  <a:cubicBezTo>
                    <a:pt x="1067" y="920"/>
                    <a:pt x="1457" y="904"/>
                    <a:pt x="1914" y="904"/>
                  </a:cubicBezTo>
                  <a:close/>
                  <a:moveTo>
                    <a:pt x="13787" y="6778"/>
                  </a:moveTo>
                  <a:cubicBezTo>
                    <a:pt x="14769" y="6778"/>
                    <a:pt x="15837" y="6814"/>
                    <a:pt x="16526" y="6886"/>
                  </a:cubicBezTo>
                  <a:cubicBezTo>
                    <a:pt x="16658" y="8120"/>
                    <a:pt x="16658" y="9497"/>
                    <a:pt x="16658" y="10742"/>
                  </a:cubicBezTo>
                  <a:cubicBezTo>
                    <a:pt x="16245" y="10808"/>
                    <a:pt x="15179" y="10841"/>
                    <a:pt x="14130" y="10841"/>
                  </a:cubicBezTo>
                  <a:cubicBezTo>
                    <a:pt x="13080" y="10841"/>
                    <a:pt x="12048" y="10808"/>
                    <a:pt x="11701" y="10742"/>
                  </a:cubicBezTo>
                  <a:cubicBezTo>
                    <a:pt x="11568" y="10048"/>
                    <a:pt x="11568" y="7988"/>
                    <a:pt x="11568" y="6886"/>
                  </a:cubicBezTo>
                  <a:cubicBezTo>
                    <a:pt x="11910" y="6814"/>
                    <a:pt x="12805" y="6778"/>
                    <a:pt x="13787" y="6778"/>
                  </a:cubicBezTo>
                  <a:close/>
                  <a:moveTo>
                    <a:pt x="9090" y="6743"/>
                  </a:moveTo>
                  <a:cubicBezTo>
                    <a:pt x="9640" y="6743"/>
                    <a:pt x="10048" y="6743"/>
                    <a:pt x="10599" y="6886"/>
                  </a:cubicBezTo>
                  <a:lnTo>
                    <a:pt x="10599" y="10742"/>
                  </a:lnTo>
                  <a:cubicBezTo>
                    <a:pt x="10329" y="10877"/>
                    <a:pt x="10093" y="10911"/>
                    <a:pt x="9874" y="10911"/>
                  </a:cubicBezTo>
                  <a:cubicBezTo>
                    <a:pt x="9646" y="10911"/>
                    <a:pt x="9435" y="10874"/>
                    <a:pt x="9222" y="10874"/>
                  </a:cubicBezTo>
                  <a:lnTo>
                    <a:pt x="6192" y="10874"/>
                  </a:lnTo>
                  <a:lnTo>
                    <a:pt x="6192" y="6886"/>
                  </a:lnTo>
                  <a:cubicBezTo>
                    <a:pt x="6743" y="6743"/>
                    <a:pt x="7162" y="6743"/>
                    <a:pt x="7712" y="6743"/>
                  </a:cubicBezTo>
                  <a:close/>
                  <a:moveTo>
                    <a:pt x="3096" y="6778"/>
                  </a:moveTo>
                  <a:cubicBezTo>
                    <a:pt x="3958" y="6778"/>
                    <a:pt x="4820" y="6814"/>
                    <a:pt x="5234" y="6886"/>
                  </a:cubicBezTo>
                  <a:cubicBezTo>
                    <a:pt x="5366" y="7712"/>
                    <a:pt x="5366" y="9640"/>
                    <a:pt x="5234" y="10742"/>
                  </a:cubicBezTo>
                  <a:cubicBezTo>
                    <a:pt x="5028" y="10877"/>
                    <a:pt x="4791" y="10911"/>
                    <a:pt x="4555" y="10911"/>
                  </a:cubicBezTo>
                  <a:cubicBezTo>
                    <a:pt x="4309" y="10911"/>
                    <a:pt x="4064" y="10874"/>
                    <a:pt x="3856" y="10874"/>
                  </a:cubicBezTo>
                  <a:lnTo>
                    <a:pt x="2336" y="10874"/>
                  </a:lnTo>
                  <a:cubicBezTo>
                    <a:pt x="2064" y="10874"/>
                    <a:pt x="1729" y="10938"/>
                    <a:pt x="1411" y="10938"/>
                  </a:cubicBezTo>
                  <a:cubicBezTo>
                    <a:pt x="1253" y="10938"/>
                    <a:pt x="1098" y="10922"/>
                    <a:pt x="959" y="10874"/>
                  </a:cubicBezTo>
                  <a:cubicBezTo>
                    <a:pt x="683" y="10466"/>
                    <a:pt x="827" y="9916"/>
                    <a:pt x="827" y="9497"/>
                  </a:cubicBezTo>
                  <a:lnTo>
                    <a:pt x="827" y="8263"/>
                  </a:lnTo>
                  <a:cubicBezTo>
                    <a:pt x="827" y="7712"/>
                    <a:pt x="683" y="7293"/>
                    <a:pt x="959" y="6886"/>
                  </a:cubicBezTo>
                  <a:cubicBezTo>
                    <a:pt x="1372" y="6814"/>
                    <a:pt x="2234" y="6778"/>
                    <a:pt x="3096" y="6778"/>
                  </a:cubicBezTo>
                  <a:close/>
                  <a:moveTo>
                    <a:pt x="16526" y="11700"/>
                  </a:moveTo>
                  <a:cubicBezTo>
                    <a:pt x="16526" y="11843"/>
                    <a:pt x="16658" y="11976"/>
                    <a:pt x="16658" y="12119"/>
                  </a:cubicBezTo>
                  <a:lnTo>
                    <a:pt x="16658" y="16250"/>
                  </a:lnTo>
                  <a:cubicBezTo>
                    <a:pt x="16658" y="16383"/>
                    <a:pt x="16526" y="16526"/>
                    <a:pt x="16526" y="16526"/>
                  </a:cubicBezTo>
                  <a:cubicBezTo>
                    <a:pt x="15803" y="16686"/>
                    <a:pt x="14525" y="16753"/>
                    <a:pt x="13446" y="16753"/>
                  </a:cubicBezTo>
                  <a:cubicBezTo>
                    <a:pt x="12667" y="16753"/>
                    <a:pt x="11991" y="16718"/>
                    <a:pt x="11701" y="16658"/>
                  </a:cubicBezTo>
                  <a:cubicBezTo>
                    <a:pt x="11568" y="15832"/>
                    <a:pt x="11568" y="13221"/>
                    <a:pt x="11568" y="11843"/>
                  </a:cubicBezTo>
                  <a:cubicBezTo>
                    <a:pt x="11844" y="11843"/>
                    <a:pt x="11976" y="11700"/>
                    <a:pt x="12119" y="11700"/>
                  </a:cubicBezTo>
                  <a:close/>
                  <a:moveTo>
                    <a:pt x="2923" y="11736"/>
                  </a:moveTo>
                  <a:cubicBezTo>
                    <a:pt x="3818" y="11736"/>
                    <a:pt x="4749" y="11772"/>
                    <a:pt x="5234" y="11843"/>
                  </a:cubicBezTo>
                  <a:cubicBezTo>
                    <a:pt x="5366" y="12394"/>
                    <a:pt x="5234" y="12945"/>
                    <a:pt x="5234" y="13353"/>
                  </a:cubicBezTo>
                  <a:lnTo>
                    <a:pt x="5234" y="15149"/>
                  </a:lnTo>
                  <a:cubicBezTo>
                    <a:pt x="5234" y="15556"/>
                    <a:pt x="5366" y="16107"/>
                    <a:pt x="5234" y="16658"/>
                  </a:cubicBezTo>
                  <a:cubicBezTo>
                    <a:pt x="4820" y="16730"/>
                    <a:pt x="4027" y="16765"/>
                    <a:pt x="3200" y="16765"/>
                  </a:cubicBezTo>
                  <a:cubicBezTo>
                    <a:pt x="2372" y="16765"/>
                    <a:pt x="1510" y="16730"/>
                    <a:pt x="959" y="16658"/>
                  </a:cubicBezTo>
                  <a:cubicBezTo>
                    <a:pt x="683" y="15975"/>
                    <a:pt x="827" y="15149"/>
                    <a:pt x="827" y="14322"/>
                  </a:cubicBezTo>
                  <a:lnTo>
                    <a:pt x="827" y="11843"/>
                  </a:lnTo>
                  <a:cubicBezTo>
                    <a:pt x="1168" y="11772"/>
                    <a:pt x="2028" y="11736"/>
                    <a:pt x="2923" y="11736"/>
                  </a:cubicBezTo>
                  <a:close/>
                  <a:moveTo>
                    <a:pt x="8395" y="11700"/>
                  </a:moveTo>
                  <a:cubicBezTo>
                    <a:pt x="9090" y="11700"/>
                    <a:pt x="9773" y="11700"/>
                    <a:pt x="10467" y="11843"/>
                  </a:cubicBezTo>
                  <a:cubicBezTo>
                    <a:pt x="10599" y="12527"/>
                    <a:pt x="10742" y="15281"/>
                    <a:pt x="10599" y="16658"/>
                  </a:cubicBezTo>
                  <a:cubicBezTo>
                    <a:pt x="10250" y="16798"/>
                    <a:pt x="9865" y="16833"/>
                    <a:pt x="9478" y="16833"/>
                  </a:cubicBezTo>
                  <a:cubicBezTo>
                    <a:pt x="9107" y="16833"/>
                    <a:pt x="8735" y="16801"/>
                    <a:pt x="8395" y="16801"/>
                  </a:cubicBezTo>
                  <a:cubicBezTo>
                    <a:pt x="8061" y="16801"/>
                    <a:pt x="7724" y="16833"/>
                    <a:pt x="7370" y="16833"/>
                  </a:cubicBezTo>
                  <a:cubicBezTo>
                    <a:pt x="7001" y="16833"/>
                    <a:pt x="6614" y="16798"/>
                    <a:pt x="6192" y="16658"/>
                  </a:cubicBezTo>
                  <a:lnTo>
                    <a:pt x="6192" y="11843"/>
                  </a:lnTo>
                  <a:cubicBezTo>
                    <a:pt x="6450" y="11741"/>
                    <a:pt x="6726" y="11715"/>
                    <a:pt x="7006" y="11715"/>
                  </a:cubicBezTo>
                  <a:cubicBezTo>
                    <a:pt x="7303" y="11715"/>
                    <a:pt x="7604" y="11744"/>
                    <a:pt x="7894" y="11744"/>
                  </a:cubicBezTo>
                  <a:cubicBezTo>
                    <a:pt x="8067" y="11744"/>
                    <a:pt x="8235" y="11734"/>
                    <a:pt x="8395" y="11700"/>
                  </a:cubicBezTo>
                  <a:close/>
                  <a:moveTo>
                    <a:pt x="8347" y="17660"/>
                  </a:moveTo>
                  <a:cubicBezTo>
                    <a:pt x="9191" y="17660"/>
                    <a:pt x="10054" y="17694"/>
                    <a:pt x="10467" y="17760"/>
                  </a:cubicBezTo>
                  <a:cubicBezTo>
                    <a:pt x="10599" y="18454"/>
                    <a:pt x="10742" y="21065"/>
                    <a:pt x="10599" y="22034"/>
                  </a:cubicBezTo>
                  <a:cubicBezTo>
                    <a:pt x="10264" y="22169"/>
                    <a:pt x="9927" y="22204"/>
                    <a:pt x="9589" y="22204"/>
                  </a:cubicBezTo>
                  <a:cubicBezTo>
                    <a:pt x="9238" y="22204"/>
                    <a:pt x="8887" y="22166"/>
                    <a:pt x="8539" y="22166"/>
                  </a:cubicBezTo>
                  <a:lnTo>
                    <a:pt x="6192" y="22166"/>
                  </a:lnTo>
                  <a:cubicBezTo>
                    <a:pt x="6192" y="21065"/>
                    <a:pt x="6192" y="18454"/>
                    <a:pt x="6335" y="17760"/>
                  </a:cubicBezTo>
                  <a:cubicBezTo>
                    <a:pt x="6677" y="17694"/>
                    <a:pt x="7503" y="17660"/>
                    <a:pt x="8347" y="17660"/>
                  </a:cubicBezTo>
                  <a:close/>
                  <a:moveTo>
                    <a:pt x="959" y="17627"/>
                  </a:moveTo>
                  <a:cubicBezTo>
                    <a:pt x="2204" y="17627"/>
                    <a:pt x="4407" y="17627"/>
                    <a:pt x="5090" y="17760"/>
                  </a:cubicBezTo>
                  <a:cubicBezTo>
                    <a:pt x="5234" y="18454"/>
                    <a:pt x="5366" y="21208"/>
                    <a:pt x="5234" y="22034"/>
                  </a:cubicBezTo>
                  <a:cubicBezTo>
                    <a:pt x="4744" y="22127"/>
                    <a:pt x="3303" y="22226"/>
                    <a:pt x="2155" y="22226"/>
                  </a:cubicBezTo>
                  <a:cubicBezTo>
                    <a:pt x="1675" y="22226"/>
                    <a:pt x="1245" y="22209"/>
                    <a:pt x="959" y="22166"/>
                  </a:cubicBezTo>
                  <a:cubicBezTo>
                    <a:pt x="827" y="21483"/>
                    <a:pt x="827" y="18586"/>
                    <a:pt x="959" y="17627"/>
                  </a:cubicBezTo>
                  <a:close/>
                  <a:moveTo>
                    <a:pt x="13503" y="17674"/>
                  </a:moveTo>
                  <a:cubicBezTo>
                    <a:pt x="14662" y="17674"/>
                    <a:pt x="15953" y="17740"/>
                    <a:pt x="16526" y="17903"/>
                  </a:cubicBezTo>
                  <a:cubicBezTo>
                    <a:pt x="16658" y="18729"/>
                    <a:pt x="16658" y="21208"/>
                    <a:pt x="16526" y="22034"/>
                  </a:cubicBezTo>
                  <a:cubicBezTo>
                    <a:pt x="16046" y="22194"/>
                    <a:pt x="14774" y="22261"/>
                    <a:pt x="13604" y="22261"/>
                  </a:cubicBezTo>
                  <a:cubicBezTo>
                    <a:pt x="12760" y="22261"/>
                    <a:pt x="11970" y="22226"/>
                    <a:pt x="11568" y="22166"/>
                  </a:cubicBezTo>
                  <a:cubicBezTo>
                    <a:pt x="11425" y="21616"/>
                    <a:pt x="11568" y="21208"/>
                    <a:pt x="11568" y="20657"/>
                  </a:cubicBezTo>
                  <a:lnTo>
                    <a:pt x="11568" y="19280"/>
                  </a:lnTo>
                  <a:lnTo>
                    <a:pt x="11568" y="17760"/>
                  </a:lnTo>
                  <a:cubicBezTo>
                    <a:pt x="11961" y="17706"/>
                    <a:pt x="12700" y="17674"/>
                    <a:pt x="13503" y="17674"/>
                  </a:cubicBezTo>
                  <a:close/>
                  <a:moveTo>
                    <a:pt x="16383" y="0"/>
                  </a:moveTo>
                  <a:cubicBezTo>
                    <a:pt x="11425" y="0"/>
                    <a:pt x="6335" y="132"/>
                    <a:pt x="1378" y="132"/>
                  </a:cubicBezTo>
                  <a:lnTo>
                    <a:pt x="683" y="132"/>
                  </a:lnTo>
                  <a:cubicBezTo>
                    <a:pt x="133" y="683"/>
                    <a:pt x="0" y="1234"/>
                    <a:pt x="0" y="1928"/>
                  </a:cubicBezTo>
                  <a:lnTo>
                    <a:pt x="0" y="8263"/>
                  </a:lnTo>
                  <a:lnTo>
                    <a:pt x="0" y="21340"/>
                  </a:lnTo>
                  <a:lnTo>
                    <a:pt x="0" y="22310"/>
                  </a:lnTo>
                  <a:cubicBezTo>
                    <a:pt x="133" y="22717"/>
                    <a:pt x="408" y="22993"/>
                    <a:pt x="827" y="22993"/>
                  </a:cubicBezTo>
                  <a:cubicBezTo>
                    <a:pt x="1510" y="23136"/>
                    <a:pt x="2061" y="23136"/>
                    <a:pt x="2755" y="23136"/>
                  </a:cubicBezTo>
                  <a:lnTo>
                    <a:pt x="16383" y="23136"/>
                  </a:lnTo>
                  <a:cubicBezTo>
                    <a:pt x="17077" y="23136"/>
                    <a:pt x="17485" y="22861"/>
                    <a:pt x="17628" y="22034"/>
                  </a:cubicBezTo>
                  <a:lnTo>
                    <a:pt x="17628" y="21483"/>
                  </a:lnTo>
                  <a:cubicBezTo>
                    <a:pt x="17760" y="14598"/>
                    <a:pt x="17628" y="7569"/>
                    <a:pt x="17628" y="551"/>
                  </a:cubicBezTo>
                  <a:cubicBezTo>
                    <a:pt x="17628" y="276"/>
                    <a:pt x="17485" y="132"/>
                    <a:pt x="17352" y="132"/>
                  </a:cubicBezTo>
                  <a:cubicBezTo>
                    <a:pt x="17077" y="0"/>
                    <a:pt x="16658" y="0"/>
                    <a:pt x="163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45"/>
            <p:cNvSpPr/>
            <p:nvPr/>
          </p:nvSpPr>
          <p:spPr>
            <a:xfrm>
              <a:off x="2772050" y="3670050"/>
              <a:ext cx="134425" cy="123075"/>
            </a:xfrm>
            <a:custGeom>
              <a:rect b="b" l="l" r="r" t="t"/>
              <a:pathLst>
                <a:path extrusionOk="0" h="4923" w="5377">
                  <a:moveTo>
                    <a:pt x="2585" y="0"/>
                  </a:moveTo>
                  <a:cubicBezTo>
                    <a:pt x="1554" y="0"/>
                    <a:pt x="557" y="36"/>
                    <a:pt x="143" y="108"/>
                  </a:cubicBezTo>
                  <a:lnTo>
                    <a:pt x="143" y="1760"/>
                  </a:lnTo>
                  <a:lnTo>
                    <a:pt x="143" y="3270"/>
                  </a:lnTo>
                  <a:cubicBezTo>
                    <a:pt x="143" y="3821"/>
                    <a:pt x="0" y="4371"/>
                    <a:pt x="276" y="4922"/>
                  </a:cubicBezTo>
                  <a:lnTo>
                    <a:pt x="5233" y="4922"/>
                  </a:lnTo>
                  <a:lnTo>
                    <a:pt x="5233" y="3270"/>
                  </a:lnTo>
                  <a:lnTo>
                    <a:pt x="5233" y="1617"/>
                  </a:lnTo>
                  <a:cubicBezTo>
                    <a:pt x="5233" y="1066"/>
                    <a:pt x="5376" y="659"/>
                    <a:pt x="5233" y="108"/>
                  </a:cubicBezTo>
                  <a:cubicBezTo>
                    <a:pt x="4682" y="36"/>
                    <a:pt x="3616" y="0"/>
                    <a:pt x="2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45"/>
            <p:cNvSpPr/>
            <p:nvPr/>
          </p:nvSpPr>
          <p:spPr>
            <a:xfrm>
              <a:off x="2775625" y="3937700"/>
              <a:ext cx="127275" cy="126325"/>
            </a:xfrm>
            <a:custGeom>
              <a:rect b="b" l="l" r="r" t="t"/>
              <a:pathLst>
                <a:path extrusionOk="0" h="5053" w="5091">
                  <a:moveTo>
                    <a:pt x="551" y="0"/>
                  </a:moveTo>
                  <a:cubicBezTo>
                    <a:pt x="408" y="0"/>
                    <a:pt x="276" y="143"/>
                    <a:pt x="0" y="143"/>
                  </a:cubicBezTo>
                  <a:cubicBezTo>
                    <a:pt x="0" y="1521"/>
                    <a:pt x="0" y="4132"/>
                    <a:pt x="133" y="4958"/>
                  </a:cubicBezTo>
                  <a:cubicBezTo>
                    <a:pt x="423" y="5018"/>
                    <a:pt x="1099" y="5053"/>
                    <a:pt x="1878" y="5053"/>
                  </a:cubicBezTo>
                  <a:cubicBezTo>
                    <a:pt x="2957" y="5053"/>
                    <a:pt x="4235" y="4986"/>
                    <a:pt x="4958" y="4826"/>
                  </a:cubicBezTo>
                  <a:cubicBezTo>
                    <a:pt x="4958" y="4826"/>
                    <a:pt x="5090" y="4683"/>
                    <a:pt x="5090" y="4550"/>
                  </a:cubicBezTo>
                  <a:lnTo>
                    <a:pt x="5090" y="419"/>
                  </a:lnTo>
                  <a:cubicBezTo>
                    <a:pt x="5090" y="276"/>
                    <a:pt x="4958" y="143"/>
                    <a:pt x="4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45"/>
            <p:cNvSpPr/>
            <p:nvPr/>
          </p:nvSpPr>
          <p:spPr>
            <a:xfrm>
              <a:off x="2772050" y="4087025"/>
              <a:ext cx="130850" cy="114725"/>
            </a:xfrm>
            <a:custGeom>
              <a:rect b="b" l="l" r="r" t="t"/>
              <a:pathLst>
                <a:path extrusionOk="0" h="4589" w="5234">
                  <a:moveTo>
                    <a:pt x="2078" y="1"/>
                  </a:moveTo>
                  <a:cubicBezTo>
                    <a:pt x="1275" y="1"/>
                    <a:pt x="536" y="33"/>
                    <a:pt x="143" y="87"/>
                  </a:cubicBezTo>
                  <a:lnTo>
                    <a:pt x="143" y="1607"/>
                  </a:lnTo>
                  <a:lnTo>
                    <a:pt x="143" y="2984"/>
                  </a:lnTo>
                  <a:cubicBezTo>
                    <a:pt x="143" y="3535"/>
                    <a:pt x="0" y="3943"/>
                    <a:pt x="143" y="4493"/>
                  </a:cubicBezTo>
                  <a:cubicBezTo>
                    <a:pt x="545" y="4553"/>
                    <a:pt x="1335" y="4588"/>
                    <a:pt x="2179" y="4588"/>
                  </a:cubicBezTo>
                  <a:cubicBezTo>
                    <a:pt x="3349" y="4588"/>
                    <a:pt x="4621" y="4521"/>
                    <a:pt x="5101" y="4361"/>
                  </a:cubicBezTo>
                  <a:cubicBezTo>
                    <a:pt x="5233" y="3535"/>
                    <a:pt x="5233" y="1056"/>
                    <a:pt x="5101" y="230"/>
                  </a:cubicBezTo>
                  <a:cubicBezTo>
                    <a:pt x="4528" y="67"/>
                    <a:pt x="3237" y="1"/>
                    <a:pt x="20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45"/>
            <p:cNvSpPr/>
            <p:nvPr/>
          </p:nvSpPr>
          <p:spPr>
            <a:xfrm>
              <a:off x="2503500" y="3938600"/>
              <a:ext cx="117075" cy="125750"/>
            </a:xfrm>
            <a:custGeom>
              <a:rect b="b" l="l" r="r" t="t"/>
              <a:pathLst>
                <a:path extrusionOk="0" h="5030" w="4683">
                  <a:moveTo>
                    <a:pt x="2240" y="0"/>
                  </a:moveTo>
                  <a:cubicBezTo>
                    <a:pt x="1345" y="0"/>
                    <a:pt x="485" y="36"/>
                    <a:pt x="144" y="107"/>
                  </a:cubicBezTo>
                  <a:lnTo>
                    <a:pt x="144" y="2586"/>
                  </a:lnTo>
                  <a:cubicBezTo>
                    <a:pt x="144" y="3413"/>
                    <a:pt x="0" y="4239"/>
                    <a:pt x="276" y="4922"/>
                  </a:cubicBezTo>
                  <a:cubicBezTo>
                    <a:pt x="827" y="4994"/>
                    <a:pt x="1689" y="5029"/>
                    <a:pt x="2517" y="5029"/>
                  </a:cubicBezTo>
                  <a:cubicBezTo>
                    <a:pt x="3344" y="5029"/>
                    <a:pt x="4137" y="4994"/>
                    <a:pt x="4551" y="4922"/>
                  </a:cubicBezTo>
                  <a:cubicBezTo>
                    <a:pt x="4683" y="4371"/>
                    <a:pt x="4551" y="3820"/>
                    <a:pt x="4551" y="3413"/>
                  </a:cubicBezTo>
                  <a:lnTo>
                    <a:pt x="4551" y="1617"/>
                  </a:lnTo>
                  <a:cubicBezTo>
                    <a:pt x="4551" y="1209"/>
                    <a:pt x="4683" y="658"/>
                    <a:pt x="4551" y="107"/>
                  </a:cubicBezTo>
                  <a:cubicBezTo>
                    <a:pt x="4066" y="36"/>
                    <a:pt x="3135" y="0"/>
                    <a:pt x="2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45"/>
            <p:cNvSpPr/>
            <p:nvPr/>
          </p:nvSpPr>
          <p:spPr>
            <a:xfrm>
              <a:off x="2507075" y="3667800"/>
              <a:ext cx="113500" cy="126800"/>
            </a:xfrm>
            <a:custGeom>
              <a:rect b="b" l="l" r="r" t="t"/>
              <a:pathLst>
                <a:path extrusionOk="0" h="5072" w="4540">
                  <a:moveTo>
                    <a:pt x="1088" y="0"/>
                  </a:moveTo>
                  <a:cubicBezTo>
                    <a:pt x="631" y="0"/>
                    <a:pt x="241" y="16"/>
                    <a:pt x="1" y="55"/>
                  </a:cubicBezTo>
                  <a:cubicBezTo>
                    <a:pt x="1" y="1024"/>
                    <a:pt x="1" y="4186"/>
                    <a:pt x="133" y="5012"/>
                  </a:cubicBezTo>
                  <a:cubicBezTo>
                    <a:pt x="582" y="5055"/>
                    <a:pt x="1078" y="5072"/>
                    <a:pt x="1572" y="5072"/>
                  </a:cubicBezTo>
                  <a:cubicBezTo>
                    <a:pt x="2751" y="5072"/>
                    <a:pt x="3918" y="4973"/>
                    <a:pt x="4408" y="4880"/>
                  </a:cubicBezTo>
                  <a:cubicBezTo>
                    <a:pt x="4540" y="4329"/>
                    <a:pt x="4408" y="3778"/>
                    <a:pt x="4408" y="3360"/>
                  </a:cubicBezTo>
                  <a:lnTo>
                    <a:pt x="4408" y="1707"/>
                  </a:lnTo>
                  <a:cubicBezTo>
                    <a:pt x="4408" y="1156"/>
                    <a:pt x="4540" y="606"/>
                    <a:pt x="4408" y="198"/>
                  </a:cubicBezTo>
                  <a:cubicBezTo>
                    <a:pt x="3720" y="96"/>
                    <a:pt x="2205" y="0"/>
                    <a:pt x="10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45"/>
            <p:cNvSpPr/>
            <p:nvPr/>
          </p:nvSpPr>
          <p:spPr>
            <a:xfrm>
              <a:off x="2641225" y="3937700"/>
              <a:ext cx="113775" cy="128325"/>
            </a:xfrm>
            <a:custGeom>
              <a:rect b="b" l="l" r="r" t="t"/>
              <a:pathLst>
                <a:path extrusionOk="0" h="5133" w="4551">
                  <a:moveTo>
                    <a:pt x="2203" y="0"/>
                  </a:moveTo>
                  <a:cubicBezTo>
                    <a:pt x="2043" y="34"/>
                    <a:pt x="1875" y="44"/>
                    <a:pt x="1702" y="44"/>
                  </a:cubicBezTo>
                  <a:cubicBezTo>
                    <a:pt x="1412" y="44"/>
                    <a:pt x="1111" y="15"/>
                    <a:pt x="814" y="15"/>
                  </a:cubicBezTo>
                  <a:cubicBezTo>
                    <a:pt x="534" y="15"/>
                    <a:pt x="258" y="41"/>
                    <a:pt x="0" y="143"/>
                  </a:cubicBezTo>
                  <a:lnTo>
                    <a:pt x="0" y="4958"/>
                  </a:lnTo>
                  <a:cubicBezTo>
                    <a:pt x="422" y="5098"/>
                    <a:pt x="809" y="5133"/>
                    <a:pt x="1178" y="5133"/>
                  </a:cubicBezTo>
                  <a:cubicBezTo>
                    <a:pt x="1532" y="5133"/>
                    <a:pt x="1869" y="5101"/>
                    <a:pt x="2203" y="5101"/>
                  </a:cubicBezTo>
                  <a:cubicBezTo>
                    <a:pt x="2543" y="5101"/>
                    <a:pt x="2915" y="5133"/>
                    <a:pt x="3286" y="5133"/>
                  </a:cubicBezTo>
                  <a:cubicBezTo>
                    <a:pt x="3673" y="5133"/>
                    <a:pt x="4058" y="5098"/>
                    <a:pt x="4407" y="4958"/>
                  </a:cubicBezTo>
                  <a:cubicBezTo>
                    <a:pt x="4550" y="3581"/>
                    <a:pt x="4407" y="827"/>
                    <a:pt x="4275" y="143"/>
                  </a:cubicBezTo>
                  <a:cubicBezTo>
                    <a:pt x="3581" y="0"/>
                    <a:pt x="2898" y="0"/>
                    <a:pt x="22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45"/>
            <p:cNvSpPr/>
            <p:nvPr/>
          </p:nvSpPr>
          <p:spPr>
            <a:xfrm>
              <a:off x="2641225" y="3668350"/>
              <a:ext cx="110175" cy="123950"/>
            </a:xfrm>
            <a:custGeom>
              <a:rect b="b" l="l" r="r" t="t"/>
              <a:pathLst>
                <a:path extrusionOk="0" h="4958" w="4407">
                  <a:moveTo>
                    <a:pt x="1129" y="1"/>
                  </a:moveTo>
                  <a:cubicBezTo>
                    <a:pt x="743" y="1"/>
                    <a:pt x="354" y="35"/>
                    <a:pt x="0" y="176"/>
                  </a:cubicBezTo>
                  <a:cubicBezTo>
                    <a:pt x="0" y="1278"/>
                    <a:pt x="0" y="4164"/>
                    <a:pt x="143" y="4858"/>
                  </a:cubicBezTo>
                  <a:cubicBezTo>
                    <a:pt x="485" y="4924"/>
                    <a:pt x="1344" y="4957"/>
                    <a:pt x="2205" y="4957"/>
                  </a:cubicBezTo>
                  <a:cubicBezTo>
                    <a:pt x="3066" y="4957"/>
                    <a:pt x="3928" y="4924"/>
                    <a:pt x="4275" y="4858"/>
                  </a:cubicBezTo>
                  <a:cubicBezTo>
                    <a:pt x="4407" y="4164"/>
                    <a:pt x="4407" y="1134"/>
                    <a:pt x="4407" y="33"/>
                  </a:cubicBezTo>
                  <a:lnTo>
                    <a:pt x="2203" y="33"/>
                  </a:lnTo>
                  <a:cubicBezTo>
                    <a:pt x="1869" y="33"/>
                    <a:pt x="1500" y="1"/>
                    <a:pt x="1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45"/>
            <p:cNvSpPr/>
            <p:nvPr/>
          </p:nvSpPr>
          <p:spPr>
            <a:xfrm>
              <a:off x="2507075" y="4085875"/>
              <a:ext cx="113500" cy="115000"/>
            </a:xfrm>
            <a:custGeom>
              <a:rect b="b" l="l" r="r" t="t"/>
              <a:pathLst>
                <a:path extrusionOk="0" h="4600" w="4540">
                  <a:moveTo>
                    <a:pt x="133" y="0"/>
                  </a:moveTo>
                  <a:cubicBezTo>
                    <a:pt x="1" y="959"/>
                    <a:pt x="1" y="3856"/>
                    <a:pt x="133" y="4539"/>
                  </a:cubicBezTo>
                  <a:cubicBezTo>
                    <a:pt x="419" y="4582"/>
                    <a:pt x="849" y="4599"/>
                    <a:pt x="1329" y="4599"/>
                  </a:cubicBezTo>
                  <a:cubicBezTo>
                    <a:pt x="2477" y="4599"/>
                    <a:pt x="3918" y="4500"/>
                    <a:pt x="4408" y="4407"/>
                  </a:cubicBezTo>
                  <a:cubicBezTo>
                    <a:pt x="4540" y="3581"/>
                    <a:pt x="4408" y="827"/>
                    <a:pt x="4264" y="133"/>
                  </a:cubicBezTo>
                  <a:cubicBezTo>
                    <a:pt x="3581" y="0"/>
                    <a:pt x="1378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45"/>
            <p:cNvSpPr/>
            <p:nvPr/>
          </p:nvSpPr>
          <p:spPr>
            <a:xfrm>
              <a:off x="2641225" y="4086700"/>
              <a:ext cx="113775" cy="113600"/>
            </a:xfrm>
            <a:custGeom>
              <a:rect b="b" l="l" r="r" t="t"/>
              <a:pathLst>
                <a:path extrusionOk="0" h="4544" w="4551">
                  <a:moveTo>
                    <a:pt x="2155" y="0"/>
                  </a:moveTo>
                  <a:cubicBezTo>
                    <a:pt x="1311" y="0"/>
                    <a:pt x="485" y="34"/>
                    <a:pt x="143" y="100"/>
                  </a:cubicBezTo>
                  <a:cubicBezTo>
                    <a:pt x="0" y="794"/>
                    <a:pt x="0" y="3405"/>
                    <a:pt x="0" y="4506"/>
                  </a:cubicBezTo>
                  <a:lnTo>
                    <a:pt x="2347" y="4506"/>
                  </a:lnTo>
                  <a:cubicBezTo>
                    <a:pt x="2695" y="4506"/>
                    <a:pt x="3046" y="4544"/>
                    <a:pt x="3397" y="4544"/>
                  </a:cubicBezTo>
                  <a:cubicBezTo>
                    <a:pt x="3735" y="4544"/>
                    <a:pt x="4072" y="4509"/>
                    <a:pt x="4407" y="4374"/>
                  </a:cubicBezTo>
                  <a:cubicBezTo>
                    <a:pt x="4550" y="3405"/>
                    <a:pt x="4407" y="794"/>
                    <a:pt x="4275" y="100"/>
                  </a:cubicBezTo>
                  <a:cubicBezTo>
                    <a:pt x="3862" y="34"/>
                    <a:pt x="2999" y="0"/>
                    <a:pt x="2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45"/>
            <p:cNvSpPr/>
            <p:nvPr/>
          </p:nvSpPr>
          <p:spPr>
            <a:xfrm>
              <a:off x="2775625" y="3814650"/>
              <a:ext cx="127275" cy="101575"/>
            </a:xfrm>
            <a:custGeom>
              <a:rect b="b" l="l" r="r" t="t"/>
              <a:pathLst>
                <a:path extrusionOk="0" h="4063" w="5091">
                  <a:moveTo>
                    <a:pt x="2219" y="0"/>
                  </a:moveTo>
                  <a:cubicBezTo>
                    <a:pt x="1237" y="0"/>
                    <a:pt x="342" y="36"/>
                    <a:pt x="0" y="108"/>
                  </a:cubicBezTo>
                  <a:cubicBezTo>
                    <a:pt x="0" y="1210"/>
                    <a:pt x="0" y="3270"/>
                    <a:pt x="133" y="3964"/>
                  </a:cubicBezTo>
                  <a:cubicBezTo>
                    <a:pt x="480" y="4030"/>
                    <a:pt x="1512" y="4063"/>
                    <a:pt x="2562" y="4063"/>
                  </a:cubicBezTo>
                  <a:cubicBezTo>
                    <a:pt x="3611" y="4063"/>
                    <a:pt x="4677" y="4030"/>
                    <a:pt x="5090" y="3964"/>
                  </a:cubicBezTo>
                  <a:cubicBezTo>
                    <a:pt x="5090" y="2719"/>
                    <a:pt x="5090" y="1342"/>
                    <a:pt x="4958" y="108"/>
                  </a:cubicBezTo>
                  <a:cubicBezTo>
                    <a:pt x="4269" y="36"/>
                    <a:pt x="3201" y="0"/>
                    <a:pt x="22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45"/>
            <p:cNvSpPr/>
            <p:nvPr/>
          </p:nvSpPr>
          <p:spPr>
            <a:xfrm>
              <a:off x="2503500" y="3814650"/>
              <a:ext cx="117075" cy="104000"/>
            </a:xfrm>
            <a:custGeom>
              <a:rect b="b" l="l" r="r" t="t"/>
              <a:pathLst>
                <a:path extrusionOk="0" h="4160" w="4683">
                  <a:moveTo>
                    <a:pt x="2413" y="0"/>
                  </a:moveTo>
                  <a:cubicBezTo>
                    <a:pt x="1551" y="0"/>
                    <a:pt x="689" y="36"/>
                    <a:pt x="276" y="108"/>
                  </a:cubicBezTo>
                  <a:cubicBezTo>
                    <a:pt x="0" y="515"/>
                    <a:pt x="144" y="934"/>
                    <a:pt x="144" y="1485"/>
                  </a:cubicBezTo>
                  <a:lnTo>
                    <a:pt x="144" y="2719"/>
                  </a:lnTo>
                  <a:cubicBezTo>
                    <a:pt x="144" y="3138"/>
                    <a:pt x="0" y="3688"/>
                    <a:pt x="276" y="4096"/>
                  </a:cubicBezTo>
                  <a:cubicBezTo>
                    <a:pt x="415" y="4144"/>
                    <a:pt x="570" y="4160"/>
                    <a:pt x="728" y="4160"/>
                  </a:cubicBezTo>
                  <a:cubicBezTo>
                    <a:pt x="1046" y="4160"/>
                    <a:pt x="1381" y="4096"/>
                    <a:pt x="1653" y="4096"/>
                  </a:cubicBezTo>
                  <a:lnTo>
                    <a:pt x="3173" y="4096"/>
                  </a:lnTo>
                  <a:cubicBezTo>
                    <a:pt x="3381" y="4096"/>
                    <a:pt x="3626" y="4133"/>
                    <a:pt x="3872" y="4133"/>
                  </a:cubicBezTo>
                  <a:cubicBezTo>
                    <a:pt x="4108" y="4133"/>
                    <a:pt x="4345" y="4099"/>
                    <a:pt x="4551" y="3964"/>
                  </a:cubicBezTo>
                  <a:cubicBezTo>
                    <a:pt x="4683" y="2862"/>
                    <a:pt x="4683" y="934"/>
                    <a:pt x="4551" y="108"/>
                  </a:cubicBezTo>
                  <a:cubicBezTo>
                    <a:pt x="4137" y="36"/>
                    <a:pt x="3275" y="0"/>
                    <a:pt x="2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45"/>
            <p:cNvSpPr/>
            <p:nvPr/>
          </p:nvSpPr>
          <p:spPr>
            <a:xfrm>
              <a:off x="2641225" y="3813750"/>
              <a:ext cx="110175" cy="104250"/>
            </a:xfrm>
            <a:custGeom>
              <a:rect b="b" l="l" r="r" t="t"/>
              <a:pathLst>
                <a:path extrusionOk="0" h="4170" w="4407">
                  <a:moveTo>
                    <a:pt x="1520" y="1"/>
                  </a:moveTo>
                  <a:cubicBezTo>
                    <a:pt x="970" y="1"/>
                    <a:pt x="551" y="1"/>
                    <a:pt x="0" y="144"/>
                  </a:cubicBezTo>
                  <a:lnTo>
                    <a:pt x="0" y="4132"/>
                  </a:lnTo>
                  <a:lnTo>
                    <a:pt x="3030" y="4132"/>
                  </a:lnTo>
                  <a:cubicBezTo>
                    <a:pt x="3243" y="4132"/>
                    <a:pt x="3454" y="4169"/>
                    <a:pt x="3682" y="4169"/>
                  </a:cubicBezTo>
                  <a:cubicBezTo>
                    <a:pt x="3901" y="4169"/>
                    <a:pt x="4137" y="4135"/>
                    <a:pt x="4407" y="4000"/>
                  </a:cubicBezTo>
                  <a:lnTo>
                    <a:pt x="4407" y="144"/>
                  </a:lnTo>
                  <a:cubicBezTo>
                    <a:pt x="3856" y="1"/>
                    <a:pt x="3448" y="1"/>
                    <a:pt x="2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45"/>
            <p:cNvSpPr/>
            <p:nvPr/>
          </p:nvSpPr>
          <p:spPr>
            <a:xfrm>
              <a:off x="2486425" y="4350825"/>
              <a:ext cx="444000" cy="578425"/>
            </a:xfrm>
            <a:custGeom>
              <a:rect b="b" l="l" r="r" t="t"/>
              <a:pathLst>
                <a:path extrusionOk="0" h="23137" w="17760">
                  <a:moveTo>
                    <a:pt x="14511" y="945"/>
                  </a:moveTo>
                  <a:cubicBezTo>
                    <a:pt x="15373" y="945"/>
                    <a:pt x="16197" y="987"/>
                    <a:pt x="16658" y="1103"/>
                  </a:cubicBezTo>
                  <a:cubicBezTo>
                    <a:pt x="16801" y="1521"/>
                    <a:pt x="16658" y="2072"/>
                    <a:pt x="16658" y="2623"/>
                  </a:cubicBezTo>
                  <a:lnTo>
                    <a:pt x="16658" y="4132"/>
                  </a:lnTo>
                  <a:lnTo>
                    <a:pt x="16658" y="5785"/>
                  </a:lnTo>
                  <a:lnTo>
                    <a:pt x="11701" y="5785"/>
                  </a:lnTo>
                  <a:cubicBezTo>
                    <a:pt x="11425" y="5234"/>
                    <a:pt x="11568" y="4826"/>
                    <a:pt x="11568" y="4275"/>
                  </a:cubicBezTo>
                  <a:lnTo>
                    <a:pt x="11568" y="2623"/>
                  </a:lnTo>
                  <a:lnTo>
                    <a:pt x="11568" y="1103"/>
                  </a:lnTo>
                  <a:cubicBezTo>
                    <a:pt x="12048" y="1026"/>
                    <a:pt x="13317" y="945"/>
                    <a:pt x="14511" y="945"/>
                  </a:cubicBezTo>
                  <a:close/>
                  <a:moveTo>
                    <a:pt x="2976" y="863"/>
                  </a:moveTo>
                  <a:cubicBezTo>
                    <a:pt x="3854" y="863"/>
                    <a:pt x="4749" y="899"/>
                    <a:pt x="5234" y="970"/>
                  </a:cubicBezTo>
                  <a:cubicBezTo>
                    <a:pt x="5366" y="1521"/>
                    <a:pt x="5234" y="2072"/>
                    <a:pt x="5234" y="2623"/>
                  </a:cubicBezTo>
                  <a:lnTo>
                    <a:pt x="5234" y="4132"/>
                  </a:lnTo>
                  <a:cubicBezTo>
                    <a:pt x="5234" y="4683"/>
                    <a:pt x="5366" y="5234"/>
                    <a:pt x="5234" y="5785"/>
                  </a:cubicBezTo>
                  <a:cubicBezTo>
                    <a:pt x="4887" y="5856"/>
                    <a:pt x="4198" y="5892"/>
                    <a:pt x="3406" y="5892"/>
                  </a:cubicBezTo>
                  <a:cubicBezTo>
                    <a:pt x="2614" y="5892"/>
                    <a:pt x="1719" y="5856"/>
                    <a:pt x="959" y="5785"/>
                  </a:cubicBezTo>
                  <a:cubicBezTo>
                    <a:pt x="827" y="5102"/>
                    <a:pt x="827" y="1929"/>
                    <a:pt x="827" y="970"/>
                  </a:cubicBezTo>
                  <a:cubicBezTo>
                    <a:pt x="1240" y="899"/>
                    <a:pt x="2099" y="863"/>
                    <a:pt x="2976" y="863"/>
                  </a:cubicBezTo>
                  <a:close/>
                  <a:moveTo>
                    <a:pt x="7276" y="933"/>
                  </a:moveTo>
                  <a:cubicBezTo>
                    <a:pt x="7662" y="933"/>
                    <a:pt x="8047" y="970"/>
                    <a:pt x="8395" y="970"/>
                  </a:cubicBezTo>
                  <a:lnTo>
                    <a:pt x="10599" y="970"/>
                  </a:lnTo>
                  <a:cubicBezTo>
                    <a:pt x="10599" y="2072"/>
                    <a:pt x="10599" y="4958"/>
                    <a:pt x="10467" y="5785"/>
                  </a:cubicBezTo>
                  <a:cubicBezTo>
                    <a:pt x="10120" y="5856"/>
                    <a:pt x="9258" y="5892"/>
                    <a:pt x="8397" y="5892"/>
                  </a:cubicBezTo>
                  <a:cubicBezTo>
                    <a:pt x="7536" y="5892"/>
                    <a:pt x="6677" y="5856"/>
                    <a:pt x="6335" y="5785"/>
                  </a:cubicBezTo>
                  <a:cubicBezTo>
                    <a:pt x="6192" y="5102"/>
                    <a:pt x="6192" y="2072"/>
                    <a:pt x="6192" y="1103"/>
                  </a:cubicBezTo>
                  <a:cubicBezTo>
                    <a:pt x="6532" y="967"/>
                    <a:pt x="6904" y="933"/>
                    <a:pt x="7276" y="933"/>
                  </a:cubicBezTo>
                  <a:close/>
                  <a:moveTo>
                    <a:pt x="15005" y="6695"/>
                  </a:moveTo>
                  <a:cubicBezTo>
                    <a:pt x="15580" y="6695"/>
                    <a:pt x="16119" y="6712"/>
                    <a:pt x="16526" y="6754"/>
                  </a:cubicBezTo>
                  <a:cubicBezTo>
                    <a:pt x="16658" y="8131"/>
                    <a:pt x="16658" y="9365"/>
                    <a:pt x="16658" y="10742"/>
                  </a:cubicBezTo>
                  <a:cubicBezTo>
                    <a:pt x="16245" y="10814"/>
                    <a:pt x="15179" y="10850"/>
                    <a:pt x="14130" y="10850"/>
                  </a:cubicBezTo>
                  <a:cubicBezTo>
                    <a:pt x="13080" y="10850"/>
                    <a:pt x="12048" y="10814"/>
                    <a:pt x="11701" y="10742"/>
                  </a:cubicBezTo>
                  <a:cubicBezTo>
                    <a:pt x="11568" y="10059"/>
                    <a:pt x="11568" y="7988"/>
                    <a:pt x="11568" y="6886"/>
                  </a:cubicBezTo>
                  <a:cubicBezTo>
                    <a:pt x="12050" y="6793"/>
                    <a:pt x="13631" y="6695"/>
                    <a:pt x="15005" y="6695"/>
                  </a:cubicBezTo>
                  <a:close/>
                  <a:moveTo>
                    <a:pt x="10085" y="6691"/>
                  </a:moveTo>
                  <a:cubicBezTo>
                    <a:pt x="10248" y="6691"/>
                    <a:pt x="10415" y="6706"/>
                    <a:pt x="10599" y="6754"/>
                  </a:cubicBezTo>
                  <a:lnTo>
                    <a:pt x="10599" y="10610"/>
                  </a:lnTo>
                  <a:cubicBezTo>
                    <a:pt x="10048" y="10886"/>
                    <a:pt x="9640" y="10742"/>
                    <a:pt x="9222" y="10886"/>
                  </a:cubicBezTo>
                  <a:lnTo>
                    <a:pt x="6192" y="10886"/>
                  </a:lnTo>
                  <a:lnTo>
                    <a:pt x="6192" y="6754"/>
                  </a:lnTo>
                  <a:cubicBezTo>
                    <a:pt x="6376" y="6706"/>
                    <a:pt x="6545" y="6691"/>
                    <a:pt x="6709" y="6691"/>
                  </a:cubicBezTo>
                  <a:cubicBezTo>
                    <a:pt x="7037" y="6691"/>
                    <a:pt x="7345" y="6754"/>
                    <a:pt x="7712" y="6754"/>
                  </a:cubicBezTo>
                  <a:lnTo>
                    <a:pt x="9090" y="6754"/>
                  </a:lnTo>
                  <a:cubicBezTo>
                    <a:pt x="9457" y="6754"/>
                    <a:pt x="9760" y="6691"/>
                    <a:pt x="10085" y="6691"/>
                  </a:cubicBezTo>
                  <a:close/>
                  <a:moveTo>
                    <a:pt x="2068" y="6695"/>
                  </a:moveTo>
                  <a:cubicBezTo>
                    <a:pt x="3177" y="6695"/>
                    <a:pt x="4651" y="6793"/>
                    <a:pt x="5234" y="6886"/>
                  </a:cubicBezTo>
                  <a:cubicBezTo>
                    <a:pt x="5366" y="7581"/>
                    <a:pt x="5366" y="9641"/>
                    <a:pt x="5234" y="10742"/>
                  </a:cubicBezTo>
                  <a:cubicBezTo>
                    <a:pt x="5020" y="10883"/>
                    <a:pt x="4772" y="10917"/>
                    <a:pt x="4526" y="10917"/>
                  </a:cubicBezTo>
                  <a:cubicBezTo>
                    <a:pt x="4290" y="10917"/>
                    <a:pt x="4056" y="10886"/>
                    <a:pt x="3856" y="10886"/>
                  </a:cubicBezTo>
                  <a:lnTo>
                    <a:pt x="959" y="10886"/>
                  </a:lnTo>
                  <a:cubicBezTo>
                    <a:pt x="683" y="10335"/>
                    <a:pt x="827" y="9916"/>
                    <a:pt x="827" y="9508"/>
                  </a:cubicBezTo>
                  <a:lnTo>
                    <a:pt x="827" y="8131"/>
                  </a:lnTo>
                  <a:cubicBezTo>
                    <a:pt x="827" y="7713"/>
                    <a:pt x="683" y="7305"/>
                    <a:pt x="959" y="6754"/>
                  </a:cubicBezTo>
                  <a:cubicBezTo>
                    <a:pt x="1203" y="6712"/>
                    <a:pt x="1603" y="6695"/>
                    <a:pt x="2068" y="6695"/>
                  </a:cubicBezTo>
                  <a:close/>
                  <a:moveTo>
                    <a:pt x="16526" y="11712"/>
                  </a:moveTo>
                  <a:cubicBezTo>
                    <a:pt x="16526" y="11844"/>
                    <a:pt x="16658" y="11987"/>
                    <a:pt x="16658" y="12120"/>
                  </a:cubicBezTo>
                  <a:lnTo>
                    <a:pt x="16658" y="16119"/>
                  </a:lnTo>
                  <a:cubicBezTo>
                    <a:pt x="16658" y="16251"/>
                    <a:pt x="16526" y="16394"/>
                    <a:pt x="16526" y="16526"/>
                  </a:cubicBezTo>
                  <a:cubicBezTo>
                    <a:pt x="15904" y="16598"/>
                    <a:pt x="14871" y="16634"/>
                    <a:pt x="13907" y="16634"/>
                  </a:cubicBezTo>
                  <a:cubicBezTo>
                    <a:pt x="12943" y="16634"/>
                    <a:pt x="12048" y="16598"/>
                    <a:pt x="11701" y="16526"/>
                  </a:cubicBezTo>
                  <a:cubicBezTo>
                    <a:pt x="11568" y="15843"/>
                    <a:pt x="11568" y="13221"/>
                    <a:pt x="11568" y="11844"/>
                  </a:cubicBezTo>
                  <a:cubicBezTo>
                    <a:pt x="11844" y="11844"/>
                    <a:pt x="11976" y="11712"/>
                    <a:pt x="12119" y="11712"/>
                  </a:cubicBezTo>
                  <a:close/>
                  <a:moveTo>
                    <a:pt x="7276" y="11675"/>
                  </a:moveTo>
                  <a:cubicBezTo>
                    <a:pt x="7662" y="11675"/>
                    <a:pt x="8047" y="11712"/>
                    <a:pt x="8395" y="11712"/>
                  </a:cubicBezTo>
                  <a:lnTo>
                    <a:pt x="10467" y="11712"/>
                  </a:lnTo>
                  <a:cubicBezTo>
                    <a:pt x="10599" y="12395"/>
                    <a:pt x="10742" y="15149"/>
                    <a:pt x="10599" y="16526"/>
                  </a:cubicBezTo>
                  <a:cubicBezTo>
                    <a:pt x="10250" y="16667"/>
                    <a:pt x="9865" y="16701"/>
                    <a:pt x="9478" y="16701"/>
                  </a:cubicBezTo>
                  <a:cubicBezTo>
                    <a:pt x="9107" y="16701"/>
                    <a:pt x="8735" y="16670"/>
                    <a:pt x="8395" y="16670"/>
                  </a:cubicBezTo>
                  <a:cubicBezTo>
                    <a:pt x="8061" y="16670"/>
                    <a:pt x="7724" y="16701"/>
                    <a:pt x="7370" y="16701"/>
                  </a:cubicBezTo>
                  <a:cubicBezTo>
                    <a:pt x="7001" y="16701"/>
                    <a:pt x="6614" y="16667"/>
                    <a:pt x="6192" y="16526"/>
                  </a:cubicBezTo>
                  <a:lnTo>
                    <a:pt x="6192" y="11844"/>
                  </a:lnTo>
                  <a:cubicBezTo>
                    <a:pt x="6532" y="11709"/>
                    <a:pt x="6904" y="11675"/>
                    <a:pt x="7276" y="11675"/>
                  </a:cubicBezTo>
                  <a:close/>
                  <a:moveTo>
                    <a:pt x="2923" y="11745"/>
                  </a:moveTo>
                  <a:cubicBezTo>
                    <a:pt x="3818" y="11745"/>
                    <a:pt x="4749" y="11778"/>
                    <a:pt x="5234" y="11844"/>
                  </a:cubicBezTo>
                  <a:cubicBezTo>
                    <a:pt x="5366" y="12263"/>
                    <a:pt x="5234" y="12814"/>
                    <a:pt x="5234" y="13364"/>
                  </a:cubicBezTo>
                  <a:lnTo>
                    <a:pt x="5234" y="15017"/>
                  </a:lnTo>
                  <a:cubicBezTo>
                    <a:pt x="5234" y="15568"/>
                    <a:pt x="5366" y="16119"/>
                    <a:pt x="5234" y="16670"/>
                  </a:cubicBezTo>
                  <a:cubicBezTo>
                    <a:pt x="4820" y="16736"/>
                    <a:pt x="4027" y="16769"/>
                    <a:pt x="3200" y="16769"/>
                  </a:cubicBezTo>
                  <a:cubicBezTo>
                    <a:pt x="2372" y="16769"/>
                    <a:pt x="1510" y="16736"/>
                    <a:pt x="959" y="16670"/>
                  </a:cubicBezTo>
                  <a:cubicBezTo>
                    <a:pt x="683" y="15843"/>
                    <a:pt x="827" y="15017"/>
                    <a:pt x="827" y="14191"/>
                  </a:cubicBezTo>
                  <a:lnTo>
                    <a:pt x="827" y="11844"/>
                  </a:lnTo>
                  <a:cubicBezTo>
                    <a:pt x="1168" y="11778"/>
                    <a:pt x="2028" y="11745"/>
                    <a:pt x="2923" y="11745"/>
                  </a:cubicBezTo>
                  <a:close/>
                  <a:moveTo>
                    <a:pt x="14043" y="17664"/>
                  </a:moveTo>
                  <a:cubicBezTo>
                    <a:pt x="15041" y="17664"/>
                    <a:pt x="16041" y="17700"/>
                    <a:pt x="16526" y="17771"/>
                  </a:cubicBezTo>
                  <a:cubicBezTo>
                    <a:pt x="16658" y="18598"/>
                    <a:pt x="16658" y="21209"/>
                    <a:pt x="16526" y="22035"/>
                  </a:cubicBezTo>
                  <a:cubicBezTo>
                    <a:pt x="16113" y="22106"/>
                    <a:pt x="15113" y="22142"/>
                    <a:pt x="14097" y="22142"/>
                  </a:cubicBezTo>
                  <a:cubicBezTo>
                    <a:pt x="13080" y="22142"/>
                    <a:pt x="12048" y="22106"/>
                    <a:pt x="11568" y="22035"/>
                  </a:cubicBezTo>
                  <a:cubicBezTo>
                    <a:pt x="11425" y="21627"/>
                    <a:pt x="11568" y="21076"/>
                    <a:pt x="11568" y="20658"/>
                  </a:cubicBezTo>
                  <a:lnTo>
                    <a:pt x="11568" y="19148"/>
                  </a:lnTo>
                  <a:lnTo>
                    <a:pt x="11568" y="17771"/>
                  </a:lnTo>
                  <a:cubicBezTo>
                    <a:pt x="12048" y="17700"/>
                    <a:pt x="13045" y="17664"/>
                    <a:pt x="14043" y="17664"/>
                  </a:cubicBezTo>
                  <a:close/>
                  <a:moveTo>
                    <a:pt x="2225" y="17574"/>
                  </a:moveTo>
                  <a:cubicBezTo>
                    <a:pt x="3355" y="17574"/>
                    <a:pt x="4606" y="17670"/>
                    <a:pt x="5090" y="17771"/>
                  </a:cubicBezTo>
                  <a:cubicBezTo>
                    <a:pt x="5234" y="18322"/>
                    <a:pt x="5366" y="21076"/>
                    <a:pt x="5234" y="22035"/>
                  </a:cubicBezTo>
                  <a:cubicBezTo>
                    <a:pt x="4539" y="22178"/>
                    <a:pt x="1928" y="22178"/>
                    <a:pt x="959" y="22178"/>
                  </a:cubicBezTo>
                  <a:cubicBezTo>
                    <a:pt x="827" y="21484"/>
                    <a:pt x="827" y="18598"/>
                    <a:pt x="959" y="17628"/>
                  </a:cubicBezTo>
                  <a:cubicBezTo>
                    <a:pt x="1320" y="17590"/>
                    <a:pt x="1763" y="17574"/>
                    <a:pt x="2225" y="17574"/>
                  </a:cubicBezTo>
                  <a:close/>
                  <a:moveTo>
                    <a:pt x="8347" y="17664"/>
                  </a:moveTo>
                  <a:cubicBezTo>
                    <a:pt x="9191" y="17664"/>
                    <a:pt x="10054" y="17700"/>
                    <a:pt x="10467" y="17771"/>
                  </a:cubicBezTo>
                  <a:cubicBezTo>
                    <a:pt x="10599" y="18454"/>
                    <a:pt x="10742" y="20933"/>
                    <a:pt x="10599" y="22035"/>
                  </a:cubicBezTo>
                  <a:cubicBezTo>
                    <a:pt x="10250" y="22175"/>
                    <a:pt x="9899" y="22210"/>
                    <a:pt x="9548" y="22210"/>
                  </a:cubicBezTo>
                  <a:cubicBezTo>
                    <a:pt x="9210" y="22210"/>
                    <a:pt x="8873" y="22178"/>
                    <a:pt x="8539" y="22178"/>
                  </a:cubicBezTo>
                  <a:lnTo>
                    <a:pt x="6192" y="22178"/>
                  </a:lnTo>
                  <a:cubicBezTo>
                    <a:pt x="6192" y="21076"/>
                    <a:pt x="6192" y="18454"/>
                    <a:pt x="6335" y="17771"/>
                  </a:cubicBezTo>
                  <a:cubicBezTo>
                    <a:pt x="6677" y="17700"/>
                    <a:pt x="7503" y="17664"/>
                    <a:pt x="8347" y="17664"/>
                  </a:cubicBezTo>
                  <a:close/>
                  <a:moveTo>
                    <a:pt x="16383" y="1"/>
                  </a:moveTo>
                  <a:cubicBezTo>
                    <a:pt x="11425" y="1"/>
                    <a:pt x="6335" y="1"/>
                    <a:pt x="1378" y="144"/>
                  </a:cubicBezTo>
                  <a:lnTo>
                    <a:pt x="683" y="144"/>
                  </a:lnTo>
                  <a:cubicBezTo>
                    <a:pt x="133" y="552"/>
                    <a:pt x="0" y="1246"/>
                    <a:pt x="0" y="1929"/>
                  </a:cubicBezTo>
                  <a:lnTo>
                    <a:pt x="0" y="8264"/>
                  </a:lnTo>
                  <a:lnTo>
                    <a:pt x="0" y="21352"/>
                  </a:lnTo>
                  <a:lnTo>
                    <a:pt x="0" y="22310"/>
                  </a:lnTo>
                  <a:cubicBezTo>
                    <a:pt x="133" y="22729"/>
                    <a:pt x="408" y="23004"/>
                    <a:pt x="827" y="23004"/>
                  </a:cubicBezTo>
                  <a:cubicBezTo>
                    <a:pt x="1510" y="23004"/>
                    <a:pt x="2061" y="23137"/>
                    <a:pt x="2755" y="23137"/>
                  </a:cubicBezTo>
                  <a:lnTo>
                    <a:pt x="16383" y="23137"/>
                  </a:lnTo>
                  <a:cubicBezTo>
                    <a:pt x="17077" y="23137"/>
                    <a:pt x="17485" y="22861"/>
                    <a:pt x="17628" y="22035"/>
                  </a:cubicBezTo>
                  <a:lnTo>
                    <a:pt x="17628" y="21484"/>
                  </a:lnTo>
                  <a:cubicBezTo>
                    <a:pt x="17760" y="14466"/>
                    <a:pt x="17628" y="7437"/>
                    <a:pt x="17628" y="552"/>
                  </a:cubicBezTo>
                  <a:cubicBezTo>
                    <a:pt x="17628" y="276"/>
                    <a:pt x="17485" y="144"/>
                    <a:pt x="17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45"/>
            <p:cNvSpPr/>
            <p:nvPr/>
          </p:nvSpPr>
          <p:spPr>
            <a:xfrm>
              <a:off x="2772050" y="4374450"/>
              <a:ext cx="134425" cy="121000"/>
            </a:xfrm>
            <a:custGeom>
              <a:rect b="b" l="l" r="r" t="t"/>
              <a:pathLst>
                <a:path extrusionOk="0" h="4840" w="5377">
                  <a:moveTo>
                    <a:pt x="3086" y="0"/>
                  </a:moveTo>
                  <a:cubicBezTo>
                    <a:pt x="1892" y="0"/>
                    <a:pt x="623" y="81"/>
                    <a:pt x="143" y="158"/>
                  </a:cubicBezTo>
                  <a:lnTo>
                    <a:pt x="143" y="1678"/>
                  </a:lnTo>
                  <a:lnTo>
                    <a:pt x="143" y="3330"/>
                  </a:lnTo>
                  <a:cubicBezTo>
                    <a:pt x="143" y="3881"/>
                    <a:pt x="0" y="4289"/>
                    <a:pt x="276" y="4840"/>
                  </a:cubicBezTo>
                  <a:lnTo>
                    <a:pt x="5233" y="4840"/>
                  </a:lnTo>
                  <a:lnTo>
                    <a:pt x="5233" y="3187"/>
                  </a:lnTo>
                  <a:lnTo>
                    <a:pt x="5233" y="1678"/>
                  </a:lnTo>
                  <a:cubicBezTo>
                    <a:pt x="5233" y="1127"/>
                    <a:pt x="5376" y="576"/>
                    <a:pt x="5233" y="158"/>
                  </a:cubicBezTo>
                  <a:cubicBezTo>
                    <a:pt x="4772" y="42"/>
                    <a:pt x="3948" y="0"/>
                    <a:pt x="3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45"/>
            <p:cNvSpPr/>
            <p:nvPr/>
          </p:nvSpPr>
          <p:spPr>
            <a:xfrm>
              <a:off x="2775625" y="4643600"/>
              <a:ext cx="127275" cy="123075"/>
            </a:xfrm>
            <a:custGeom>
              <a:rect b="b" l="l" r="r" t="t"/>
              <a:pathLst>
                <a:path extrusionOk="0" h="4923" w="5091">
                  <a:moveTo>
                    <a:pt x="551" y="1"/>
                  </a:moveTo>
                  <a:cubicBezTo>
                    <a:pt x="408" y="1"/>
                    <a:pt x="276" y="133"/>
                    <a:pt x="0" y="133"/>
                  </a:cubicBezTo>
                  <a:cubicBezTo>
                    <a:pt x="0" y="1510"/>
                    <a:pt x="0" y="4132"/>
                    <a:pt x="133" y="4815"/>
                  </a:cubicBezTo>
                  <a:cubicBezTo>
                    <a:pt x="480" y="4887"/>
                    <a:pt x="1375" y="4923"/>
                    <a:pt x="2339" y="4923"/>
                  </a:cubicBezTo>
                  <a:cubicBezTo>
                    <a:pt x="3303" y="4923"/>
                    <a:pt x="4336" y="4887"/>
                    <a:pt x="4958" y="4815"/>
                  </a:cubicBezTo>
                  <a:cubicBezTo>
                    <a:pt x="4958" y="4683"/>
                    <a:pt x="5090" y="4540"/>
                    <a:pt x="5090" y="4408"/>
                  </a:cubicBezTo>
                  <a:lnTo>
                    <a:pt x="5090" y="409"/>
                  </a:lnTo>
                  <a:cubicBezTo>
                    <a:pt x="5090" y="276"/>
                    <a:pt x="4958" y="133"/>
                    <a:pt x="49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45"/>
            <p:cNvSpPr/>
            <p:nvPr/>
          </p:nvSpPr>
          <p:spPr>
            <a:xfrm>
              <a:off x="2772050" y="4792400"/>
              <a:ext cx="130850" cy="112000"/>
            </a:xfrm>
            <a:custGeom>
              <a:rect b="b" l="l" r="r" t="t"/>
              <a:pathLst>
                <a:path extrusionOk="0" h="4480" w="5234">
                  <a:moveTo>
                    <a:pt x="2618" y="1"/>
                  </a:moveTo>
                  <a:cubicBezTo>
                    <a:pt x="1620" y="1"/>
                    <a:pt x="623" y="37"/>
                    <a:pt x="143" y="108"/>
                  </a:cubicBezTo>
                  <a:lnTo>
                    <a:pt x="143" y="1485"/>
                  </a:lnTo>
                  <a:lnTo>
                    <a:pt x="143" y="2995"/>
                  </a:lnTo>
                  <a:cubicBezTo>
                    <a:pt x="143" y="3413"/>
                    <a:pt x="0" y="3964"/>
                    <a:pt x="143" y="4372"/>
                  </a:cubicBezTo>
                  <a:cubicBezTo>
                    <a:pt x="623" y="4443"/>
                    <a:pt x="1655" y="4479"/>
                    <a:pt x="2672" y="4479"/>
                  </a:cubicBezTo>
                  <a:cubicBezTo>
                    <a:pt x="3688" y="4479"/>
                    <a:pt x="4688" y="4443"/>
                    <a:pt x="5101" y="4372"/>
                  </a:cubicBezTo>
                  <a:cubicBezTo>
                    <a:pt x="5233" y="3546"/>
                    <a:pt x="5233" y="935"/>
                    <a:pt x="5101" y="108"/>
                  </a:cubicBezTo>
                  <a:cubicBezTo>
                    <a:pt x="4616" y="37"/>
                    <a:pt x="3616" y="1"/>
                    <a:pt x="26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45"/>
            <p:cNvSpPr/>
            <p:nvPr/>
          </p:nvSpPr>
          <p:spPr>
            <a:xfrm>
              <a:off x="2503500" y="4644425"/>
              <a:ext cx="117075" cy="125625"/>
            </a:xfrm>
            <a:custGeom>
              <a:rect b="b" l="l" r="r" t="t"/>
              <a:pathLst>
                <a:path extrusionOk="0" h="5025" w="4683">
                  <a:moveTo>
                    <a:pt x="2240" y="1"/>
                  </a:moveTo>
                  <a:cubicBezTo>
                    <a:pt x="1345" y="1"/>
                    <a:pt x="485" y="34"/>
                    <a:pt x="144" y="100"/>
                  </a:cubicBezTo>
                  <a:lnTo>
                    <a:pt x="144" y="2447"/>
                  </a:lnTo>
                  <a:cubicBezTo>
                    <a:pt x="144" y="3273"/>
                    <a:pt x="0" y="4099"/>
                    <a:pt x="276" y="4926"/>
                  </a:cubicBezTo>
                  <a:cubicBezTo>
                    <a:pt x="827" y="4992"/>
                    <a:pt x="1689" y="5025"/>
                    <a:pt x="2517" y="5025"/>
                  </a:cubicBezTo>
                  <a:cubicBezTo>
                    <a:pt x="3344" y="5025"/>
                    <a:pt x="4137" y="4992"/>
                    <a:pt x="4551" y="4926"/>
                  </a:cubicBezTo>
                  <a:cubicBezTo>
                    <a:pt x="4683" y="4375"/>
                    <a:pt x="4551" y="3824"/>
                    <a:pt x="4551" y="3273"/>
                  </a:cubicBezTo>
                  <a:lnTo>
                    <a:pt x="4551" y="1620"/>
                  </a:lnTo>
                  <a:cubicBezTo>
                    <a:pt x="4551" y="1070"/>
                    <a:pt x="4683" y="519"/>
                    <a:pt x="4551" y="100"/>
                  </a:cubicBezTo>
                  <a:cubicBezTo>
                    <a:pt x="4066" y="34"/>
                    <a:pt x="3135" y="1"/>
                    <a:pt x="22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45"/>
            <p:cNvSpPr/>
            <p:nvPr/>
          </p:nvSpPr>
          <p:spPr>
            <a:xfrm>
              <a:off x="2507075" y="4372375"/>
              <a:ext cx="113500" cy="125775"/>
            </a:xfrm>
            <a:custGeom>
              <a:rect b="b" l="l" r="r" t="t"/>
              <a:pathLst>
                <a:path extrusionOk="0" h="5031" w="4540">
                  <a:moveTo>
                    <a:pt x="2150" y="1"/>
                  </a:moveTo>
                  <a:cubicBezTo>
                    <a:pt x="1273" y="1"/>
                    <a:pt x="414" y="37"/>
                    <a:pt x="1" y="108"/>
                  </a:cubicBezTo>
                  <a:cubicBezTo>
                    <a:pt x="1" y="1067"/>
                    <a:pt x="1" y="4240"/>
                    <a:pt x="133" y="4923"/>
                  </a:cubicBezTo>
                  <a:cubicBezTo>
                    <a:pt x="893" y="4994"/>
                    <a:pt x="1788" y="5030"/>
                    <a:pt x="2580" y="5030"/>
                  </a:cubicBezTo>
                  <a:cubicBezTo>
                    <a:pt x="3372" y="5030"/>
                    <a:pt x="4061" y="4994"/>
                    <a:pt x="4408" y="4923"/>
                  </a:cubicBezTo>
                  <a:cubicBezTo>
                    <a:pt x="4540" y="4372"/>
                    <a:pt x="4408" y="3821"/>
                    <a:pt x="4408" y="3270"/>
                  </a:cubicBezTo>
                  <a:lnTo>
                    <a:pt x="4408" y="1761"/>
                  </a:lnTo>
                  <a:cubicBezTo>
                    <a:pt x="4408" y="1210"/>
                    <a:pt x="4540" y="659"/>
                    <a:pt x="4408" y="108"/>
                  </a:cubicBezTo>
                  <a:cubicBezTo>
                    <a:pt x="3923" y="37"/>
                    <a:pt x="302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45"/>
            <p:cNvSpPr/>
            <p:nvPr/>
          </p:nvSpPr>
          <p:spPr>
            <a:xfrm>
              <a:off x="2641225" y="4642675"/>
              <a:ext cx="113775" cy="125700"/>
            </a:xfrm>
            <a:custGeom>
              <a:rect b="b" l="l" r="r" t="t"/>
              <a:pathLst>
                <a:path extrusionOk="0" h="5028" w="4551">
                  <a:moveTo>
                    <a:pt x="1084" y="1"/>
                  </a:moveTo>
                  <a:cubicBezTo>
                    <a:pt x="712" y="1"/>
                    <a:pt x="340" y="35"/>
                    <a:pt x="0" y="170"/>
                  </a:cubicBezTo>
                  <a:lnTo>
                    <a:pt x="0" y="4852"/>
                  </a:lnTo>
                  <a:cubicBezTo>
                    <a:pt x="422" y="4993"/>
                    <a:pt x="809" y="5027"/>
                    <a:pt x="1178" y="5027"/>
                  </a:cubicBezTo>
                  <a:cubicBezTo>
                    <a:pt x="1532" y="5027"/>
                    <a:pt x="1869" y="4996"/>
                    <a:pt x="2203" y="4996"/>
                  </a:cubicBezTo>
                  <a:cubicBezTo>
                    <a:pt x="2543" y="4996"/>
                    <a:pt x="2915" y="5027"/>
                    <a:pt x="3286" y="5027"/>
                  </a:cubicBezTo>
                  <a:cubicBezTo>
                    <a:pt x="3673" y="5027"/>
                    <a:pt x="4058" y="4993"/>
                    <a:pt x="4407" y="4852"/>
                  </a:cubicBezTo>
                  <a:cubicBezTo>
                    <a:pt x="4550" y="3475"/>
                    <a:pt x="4407" y="721"/>
                    <a:pt x="4275" y="38"/>
                  </a:cubicBezTo>
                  <a:lnTo>
                    <a:pt x="2203" y="38"/>
                  </a:lnTo>
                  <a:cubicBezTo>
                    <a:pt x="1855" y="38"/>
                    <a:pt x="1470" y="1"/>
                    <a:pt x="10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45"/>
            <p:cNvSpPr/>
            <p:nvPr/>
          </p:nvSpPr>
          <p:spPr>
            <a:xfrm>
              <a:off x="2641225" y="4374150"/>
              <a:ext cx="110175" cy="124000"/>
            </a:xfrm>
            <a:custGeom>
              <a:rect b="b" l="l" r="r" t="t"/>
              <a:pathLst>
                <a:path extrusionOk="0" h="4960" w="4407">
                  <a:moveTo>
                    <a:pt x="1084" y="0"/>
                  </a:moveTo>
                  <a:cubicBezTo>
                    <a:pt x="712" y="0"/>
                    <a:pt x="340" y="34"/>
                    <a:pt x="0" y="170"/>
                  </a:cubicBezTo>
                  <a:cubicBezTo>
                    <a:pt x="0" y="1139"/>
                    <a:pt x="0" y="4169"/>
                    <a:pt x="143" y="4852"/>
                  </a:cubicBezTo>
                  <a:cubicBezTo>
                    <a:pt x="485" y="4923"/>
                    <a:pt x="1344" y="4959"/>
                    <a:pt x="2205" y="4959"/>
                  </a:cubicBezTo>
                  <a:cubicBezTo>
                    <a:pt x="3066" y="4959"/>
                    <a:pt x="3928" y="4923"/>
                    <a:pt x="4275" y="4852"/>
                  </a:cubicBezTo>
                  <a:cubicBezTo>
                    <a:pt x="4407" y="4025"/>
                    <a:pt x="4407" y="1139"/>
                    <a:pt x="4407" y="37"/>
                  </a:cubicBezTo>
                  <a:lnTo>
                    <a:pt x="2203" y="37"/>
                  </a:lnTo>
                  <a:cubicBezTo>
                    <a:pt x="1855" y="37"/>
                    <a:pt x="1470" y="0"/>
                    <a:pt x="1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45"/>
            <p:cNvSpPr/>
            <p:nvPr/>
          </p:nvSpPr>
          <p:spPr>
            <a:xfrm>
              <a:off x="2507075" y="4790150"/>
              <a:ext cx="113500" cy="115150"/>
            </a:xfrm>
            <a:custGeom>
              <a:rect b="b" l="l" r="r" t="t"/>
              <a:pathLst>
                <a:path extrusionOk="0" h="4606" w="4540">
                  <a:moveTo>
                    <a:pt x="1399" y="1"/>
                  </a:moveTo>
                  <a:cubicBezTo>
                    <a:pt x="937" y="1"/>
                    <a:pt x="494" y="17"/>
                    <a:pt x="133" y="55"/>
                  </a:cubicBezTo>
                  <a:cubicBezTo>
                    <a:pt x="1" y="1025"/>
                    <a:pt x="1" y="3911"/>
                    <a:pt x="133" y="4605"/>
                  </a:cubicBezTo>
                  <a:cubicBezTo>
                    <a:pt x="1102" y="4605"/>
                    <a:pt x="3713" y="4605"/>
                    <a:pt x="4408" y="4462"/>
                  </a:cubicBezTo>
                  <a:cubicBezTo>
                    <a:pt x="4540" y="3503"/>
                    <a:pt x="4408" y="749"/>
                    <a:pt x="4264" y="198"/>
                  </a:cubicBezTo>
                  <a:cubicBezTo>
                    <a:pt x="3780" y="97"/>
                    <a:pt x="2529" y="1"/>
                    <a:pt x="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45"/>
            <p:cNvSpPr/>
            <p:nvPr/>
          </p:nvSpPr>
          <p:spPr>
            <a:xfrm>
              <a:off x="2641225" y="4792400"/>
              <a:ext cx="113775" cy="113675"/>
            </a:xfrm>
            <a:custGeom>
              <a:rect b="b" l="l" r="r" t="t"/>
              <a:pathLst>
                <a:path extrusionOk="0" h="4547" w="4551">
                  <a:moveTo>
                    <a:pt x="2155" y="1"/>
                  </a:moveTo>
                  <a:cubicBezTo>
                    <a:pt x="1311" y="1"/>
                    <a:pt x="485" y="37"/>
                    <a:pt x="143" y="108"/>
                  </a:cubicBezTo>
                  <a:cubicBezTo>
                    <a:pt x="0" y="791"/>
                    <a:pt x="0" y="3413"/>
                    <a:pt x="0" y="4515"/>
                  </a:cubicBezTo>
                  <a:lnTo>
                    <a:pt x="2347" y="4515"/>
                  </a:lnTo>
                  <a:cubicBezTo>
                    <a:pt x="2681" y="4515"/>
                    <a:pt x="3018" y="4547"/>
                    <a:pt x="3356" y="4547"/>
                  </a:cubicBezTo>
                  <a:cubicBezTo>
                    <a:pt x="3707" y="4547"/>
                    <a:pt x="4058" y="4512"/>
                    <a:pt x="4407" y="4372"/>
                  </a:cubicBezTo>
                  <a:cubicBezTo>
                    <a:pt x="4550" y="3270"/>
                    <a:pt x="4407" y="791"/>
                    <a:pt x="4275" y="108"/>
                  </a:cubicBezTo>
                  <a:cubicBezTo>
                    <a:pt x="3862" y="37"/>
                    <a:pt x="2999" y="1"/>
                    <a:pt x="21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45"/>
            <p:cNvSpPr/>
            <p:nvPr/>
          </p:nvSpPr>
          <p:spPr>
            <a:xfrm>
              <a:off x="2775625" y="4518175"/>
              <a:ext cx="127275" cy="103900"/>
            </a:xfrm>
            <a:custGeom>
              <a:rect b="b" l="l" r="r" t="t"/>
              <a:pathLst>
                <a:path extrusionOk="0" h="4156" w="5091">
                  <a:moveTo>
                    <a:pt x="3437" y="1"/>
                  </a:moveTo>
                  <a:cubicBezTo>
                    <a:pt x="2063" y="1"/>
                    <a:pt x="482" y="99"/>
                    <a:pt x="0" y="192"/>
                  </a:cubicBezTo>
                  <a:cubicBezTo>
                    <a:pt x="0" y="1294"/>
                    <a:pt x="0" y="3365"/>
                    <a:pt x="133" y="4048"/>
                  </a:cubicBezTo>
                  <a:cubicBezTo>
                    <a:pt x="480" y="4120"/>
                    <a:pt x="1512" y="4156"/>
                    <a:pt x="2562" y="4156"/>
                  </a:cubicBezTo>
                  <a:cubicBezTo>
                    <a:pt x="3611" y="4156"/>
                    <a:pt x="4677" y="4120"/>
                    <a:pt x="5090" y="4048"/>
                  </a:cubicBezTo>
                  <a:cubicBezTo>
                    <a:pt x="5090" y="2671"/>
                    <a:pt x="5090" y="1437"/>
                    <a:pt x="4958" y="60"/>
                  </a:cubicBezTo>
                  <a:cubicBezTo>
                    <a:pt x="4551" y="18"/>
                    <a:pt x="4012" y="1"/>
                    <a:pt x="3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45"/>
            <p:cNvSpPr/>
            <p:nvPr/>
          </p:nvSpPr>
          <p:spPr>
            <a:xfrm>
              <a:off x="2503500" y="4518175"/>
              <a:ext cx="117075" cy="105600"/>
            </a:xfrm>
            <a:custGeom>
              <a:rect b="b" l="l" r="r" t="t"/>
              <a:pathLst>
                <a:path extrusionOk="0" h="4224" w="4683">
                  <a:moveTo>
                    <a:pt x="1385" y="1"/>
                  </a:moveTo>
                  <a:cubicBezTo>
                    <a:pt x="920" y="1"/>
                    <a:pt x="520" y="18"/>
                    <a:pt x="276" y="60"/>
                  </a:cubicBezTo>
                  <a:cubicBezTo>
                    <a:pt x="0" y="611"/>
                    <a:pt x="144" y="1019"/>
                    <a:pt x="144" y="1437"/>
                  </a:cubicBezTo>
                  <a:lnTo>
                    <a:pt x="144" y="2814"/>
                  </a:lnTo>
                  <a:cubicBezTo>
                    <a:pt x="144" y="3222"/>
                    <a:pt x="0" y="3641"/>
                    <a:pt x="276" y="4192"/>
                  </a:cubicBezTo>
                  <a:lnTo>
                    <a:pt x="3173" y="4192"/>
                  </a:lnTo>
                  <a:cubicBezTo>
                    <a:pt x="3373" y="4192"/>
                    <a:pt x="3607" y="4223"/>
                    <a:pt x="3843" y="4223"/>
                  </a:cubicBezTo>
                  <a:cubicBezTo>
                    <a:pt x="4089" y="4223"/>
                    <a:pt x="4337" y="4189"/>
                    <a:pt x="4551" y="4048"/>
                  </a:cubicBezTo>
                  <a:cubicBezTo>
                    <a:pt x="4683" y="2947"/>
                    <a:pt x="4683" y="887"/>
                    <a:pt x="4551" y="192"/>
                  </a:cubicBezTo>
                  <a:cubicBezTo>
                    <a:pt x="3968" y="99"/>
                    <a:pt x="2494" y="1"/>
                    <a:pt x="13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45"/>
            <p:cNvSpPr/>
            <p:nvPr/>
          </p:nvSpPr>
          <p:spPr>
            <a:xfrm>
              <a:off x="2641225" y="4518075"/>
              <a:ext cx="110175" cy="104900"/>
            </a:xfrm>
            <a:custGeom>
              <a:rect b="b" l="l" r="r" t="t"/>
              <a:pathLst>
                <a:path extrusionOk="0" h="4196" w="4407">
                  <a:moveTo>
                    <a:pt x="517" y="1"/>
                  </a:moveTo>
                  <a:cubicBezTo>
                    <a:pt x="353" y="1"/>
                    <a:pt x="184" y="16"/>
                    <a:pt x="0" y="64"/>
                  </a:cubicBezTo>
                  <a:lnTo>
                    <a:pt x="0" y="4196"/>
                  </a:lnTo>
                  <a:lnTo>
                    <a:pt x="3030" y="4196"/>
                  </a:lnTo>
                  <a:cubicBezTo>
                    <a:pt x="3448" y="4052"/>
                    <a:pt x="3856" y="4196"/>
                    <a:pt x="4407" y="3920"/>
                  </a:cubicBezTo>
                  <a:lnTo>
                    <a:pt x="4407" y="64"/>
                  </a:lnTo>
                  <a:cubicBezTo>
                    <a:pt x="4223" y="16"/>
                    <a:pt x="4056" y="1"/>
                    <a:pt x="3893" y="1"/>
                  </a:cubicBezTo>
                  <a:cubicBezTo>
                    <a:pt x="3568" y="1"/>
                    <a:pt x="3265" y="64"/>
                    <a:pt x="2898" y="64"/>
                  </a:cubicBezTo>
                  <a:lnTo>
                    <a:pt x="1520" y="64"/>
                  </a:lnTo>
                  <a:cubicBezTo>
                    <a:pt x="1153" y="64"/>
                    <a:pt x="845" y="1"/>
                    <a:pt x="5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45"/>
            <p:cNvSpPr/>
            <p:nvPr/>
          </p:nvSpPr>
          <p:spPr>
            <a:xfrm>
              <a:off x="2059500" y="4361300"/>
              <a:ext cx="2306725" cy="705675"/>
            </a:xfrm>
            <a:custGeom>
              <a:rect b="b" l="l" r="r" t="t"/>
              <a:pathLst>
                <a:path extrusionOk="0" h="28227" w="92269">
                  <a:moveTo>
                    <a:pt x="1378" y="959"/>
                  </a:moveTo>
                  <a:cubicBezTo>
                    <a:pt x="31256" y="959"/>
                    <a:pt x="61003" y="1102"/>
                    <a:pt x="90892" y="1102"/>
                  </a:cubicBezTo>
                  <a:lnTo>
                    <a:pt x="91443" y="1102"/>
                  </a:lnTo>
                  <a:lnTo>
                    <a:pt x="91443" y="1928"/>
                  </a:lnTo>
                  <a:cubicBezTo>
                    <a:pt x="91167" y="2061"/>
                    <a:pt x="91024" y="2061"/>
                    <a:pt x="90749" y="2061"/>
                  </a:cubicBezTo>
                  <a:lnTo>
                    <a:pt x="7988" y="2061"/>
                  </a:lnTo>
                  <a:cubicBezTo>
                    <a:pt x="6336" y="2061"/>
                    <a:pt x="4815" y="2204"/>
                    <a:pt x="3163" y="2204"/>
                  </a:cubicBezTo>
                  <a:lnTo>
                    <a:pt x="1235" y="2204"/>
                  </a:lnTo>
                  <a:cubicBezTo>
                    <a:pt x="1103" y="1785"/>
                    <a:pt x="1103" y="1510"/>
                    <a:pt x="1103" y="1102"/>
                  </a:cubicBezTo>
                  <a:cubicBezTo>
                    <a:pt x="1235" y="1102"/>
                    <a:pt x="1235" y="959"/>
                    <a:pt x="1378" y="959"/>
                  </a:cubicBezTo>
                  <a:close/>
                  <a:moveTo>
                    <a:pt x="89515" y="3030"/>
                  </a:moveTo>
                  <a:cubicBezTo>
                    <a:pt x="89515" y="3030"/>
                    <a:pt x="89647" y="3162"/>
                    <a:pt x="89790" y="3162"/>
                  </a:cubicBezTo>
                  <a:lnTo>
                    <a:pt x="89790" y="3306"/>
                  </a:lnTo>
                  <a:lnTo>
                    <a:pt x="89790" y="26574"/>
                  </a:lnTo>
                  <a:lnTo>
                    <a:pt x="89790" y="26992"/>
                  </a:lnTo>
                  <a:cubicBezTo>
                    <a:pt x="89372" y="26992"/>
                    <a:pt x="89096" y="27124"/>
                    <a:pt x="88821" y="27124"/>
                  </a:cubicBezTo>
                  <a:lnTo>
                    <a:pt x="4265" y="27124"/>
                  </a:lnTo>
                  <a:cubicBezTo>
                    <a:pt x="3989" y="26717"/>
                    <a:pt x="4132" y="26441"/>
                    <a:pt x="4132" y="26023"/>
                  </a:cubicBezTo>
                  <a:cubicBezTo>
                    <a:pt x="3989" y="24921"/>
                    <a:pt x="3989" y="23819"/>
                    <a:pt x="3989" y="22585"/>
                  </a:cubicBezTo>
                  <a:lnTo>
                    <a:pt x="3989" y="3989"/>
                  </a:lnTo>
                  <a:lnTo>
                    <a:pt x="3989" y="3030"/>
                  </a:lnTo>
                  <a:cubicBezTo>
                    <a:pt x="18311" y="3096"/>
                    <a:pt x="32565" y="3129"/>
                    <a:pt x="46802" y="3129"/>
                  </a:cubicBezTo>
                  <a:cubicBezTo>
                    <a:pt x="61038" y="3129"/>
                    <a:pt x="75259" y="3096"/>
                    <a:pt x="89515" y="3030"/>
                  </a:cubicBezTo>
                  <a:close/>
                  <a:moveTo>
                    <a:pt x="49710" y="0"/>
                  </a:moveTo>
                  <a:cubicBezTo>
                    <a:pt x="33735" y="0"/>
                    <a:pt x="17760" y="133"/>
                    <a:pt x="1786" y="133"/>
                  </a:cubicBezTo>
                  <a:lnTo>
                    <a:pt x="684" y="133"/>
                  </a:lnTo>
                  <a:cubicBezTo>
                    <a:pt x="552" y="133"/>
                    <a:pt x="409" y="276"/>
                    <a:pt x="133" y="408"/>
                  </a:cubicBezTo>
                  <a:cubicBezTo>
                    <a:pt x="552" y="1378"/>
                    <a:pt x="1" y="2336"/>
                    <a:pt x="552" y="3306"/>
                  </a:cubicBezTo>
                  <a:cubicBezTo>
                    <a:pt x="1138" y="3204"/>
                    <a:pt x="1724" y="3108"/>
                    <a:pt x="2311" y="3108"/>
                  </a:cubicBezTo>
                  <a:cubicBezTo>
                    <a:pt x="2551" y="3108"/>
                    <a:pt x="2791" y="3124"/>
                    <a:pt x="3031" y="3162"/>
                  </a:cubicBezTo>
                  <a:lnTo>
                    <a:pt x="3031" y="3856"/>
                  </a:lnTo>
                  <a:lnTo>
                    <a:pt x="3031" y="26574"/>
                  </a:lnTo>
                  <a:cubicBezTo>
                    <a:pt x="3031" y="27124"/>
                    <a:pt x="3031" y="27543"/>
                    <a:pt x="3306" y="27951"/>
                  </a:cubicBezTo>
                  <a:cubicBezTo>
                    <a:pt x="4132" y="28226"/>
                    <a:pt x="4815" y="28226"/>
                    <a:pt x="5509" y="28226"/>
                  </a:cubicBezTo>
                  <a:lnTo>
                    <a:pt x="89790" y="28226"/>
                  </a:lnTo>
                  <a:cubicBezTo>
                    <a:pt x="90616" y="28226"/>
                    <a:pt x="90892" y="27951"/>
                    <a:pt x="90892" y="27124"/>
                  </a:cubicBezTo>
                  <a:lnTo>
                    <a:pt x="90892" y="26717"/>
                  </a:lnTo>
                  <a:lnTo>
                    <a:pt x="90892" y="15006"/>
                  </a:lnTo>
                  <a:lnTo>
                    <a:pt x="90892" y="3989"/>
                  </a:lnTo>
                  <a:cubicBezTo>
                    <a:pt x="90892" y="3713"/>
                    <a:pt x="90749" y="3306"/>
                    <a:pt x="91024" y="3030"/>
                  </a:cubicBezTo>
                  <a:lnTo>
                    <a:pt x="92126" y="3030"/>
                  </a:lnTo>
                  <a:cubicBezTo>
                    <a:pt x="92269" y="1785"/>
                    <a:pt x="92269" y="684"/>
                    <a:pt x="919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45"/>
            <p:cNvSpPr/>
            <p:nvPr/>
          </p:nvSpPr>
          <p:spPr>
            <a:xfrm>
              <a:off x="2159225" y="4437050"/>
              <a:ext cx="2145050" cy="602375"/>
            </a:xfrm>
            <a:custGeom>
              <a:rect b="b" l="l" r="r" t="t"/>
              <a:pathLst>
                <a:path extrusionOk="0" h="24095" w="85802">
                  <a:moveTo>
                    <a:pt x="0" y="0"/>
                  </a:moveTo>
                  <a:lnTo>
                    <a:pt x="0" y="959"/>
                  </a:lnTo>
                  <a:lnTo>
                    <a:pt x="0" y="19555"/>
                  </a:lnTo>
                  <a:cubicBezTo>
                    <a:pt x="0" y="20789"/>
                    <a:pt x="0" y="21891"/>
                    <a:pt x="143" y="22993"/>
                  </a:cubicBezTo>
                  <a:cubicBezTo>
                    <a:pt x="143" y="23411"/>
                    <a:pt x="0" y="23687"/>
                    <a:pt x="276" y="24094"/>
                  </a:cubicBezTo>
                  <a:lnTo>
                    <a:pt x="84832" y="24094"/>
                  </a:lnTo>
                  <a:cubicBezTo>
                    <a:pt x="85107" y="24094"/>
                    <a:pt x="85383" y="23962"/>
                    <a:pt x="85801" y="23962"/>
                  </a:cubicBezTo>
                  <a:lnTo>
                    <a:pt x="85801" y="23544"/>
                  </a:lnTo>
                  <a:lnTo>
                    <a:pt x="85801" y="276"/>
                  </a:lnTo>
                  <a:lnTo>
                    <a:pt x="85801" y="132"/>
                  </a:lnTo>
                  <a:cubicBezTo>
                    <a:pt x="85658" y="132"/>
                    <a:pt x="85526" y="0"/>
                    <a:pt x="85526" y="0"/>
                  </a:cubicBezTo>
                  <a:cubicBezTo>
                    <a:pt x="71270" y="66"/>
                    <a:pt x="57049" y="99"/>
                    <a:pt x="42813" y="99"/>
                  </a:cubicBezTo>
                  <a:cubicBezTo>
                    <a:pt x="28576" y="99"/>
                    <a:pt x="14322" y="6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45"/>
            <p:cNvSpPr/>
            <p:nvPr/>
          </p:nvSpPr>
          <p:spPr>
            <a:xfrm>
              <a:off x="2214300" y="4506725"/>
              <a:ext cx="127550" cy="116250"/>
            </a:xfrm>
            <a:custGeom>
              <a:rect b="b" l="l" r="r" t="t"/>
              <a:pathLst>
                <a:path extrusionOk="0" h="4650" w="5102">
                  <a:moveTo>
                    <a:pt x="1653" y="794"/>
                  </a:moveTo>
                  <a:cubicBezTo>
                    <a:pt x="2000" y="860"/>
                    <a:pt x="2311" y="860"/>
                    <a:pt x="2621" y="860"/>
                  </a:cubicBezTo>
                  <a:cubicBezTo>
                    <a:pt x="2931" y="860"/>
                    <a:pt x="3240" y="860"/>
                    <a:pt x="3581" y="926"/>
                  </a:cubicBezTo>
                  <a:lnTo>
                    <a:pt x="3581" y="1069"/>
                  </a:lnTo>
                  <a:lnTo>
                    <a:pt x="3581" y="3548"/>
                  </a:lnTo>
                  <a:cubicBezTo>
                    <a:pt x="3193" y="3641"/>
                    <a:pt x="2668" y="3740"/>
                    <a:pt x="2006" y="3740"/>
                  </a:cubicBezTo>
                  <a:cubicBezTo>
                    <a:pt x="1729" y="3740"/>
                    <a:pt x="1428" y="3722"/>
                    <a:pt x="1102" y="3680"/>
                  </a:cubicBezTo>
                  <a:cubicBezTo>
                    <a:pt x="827" y="2997"/>
                    <a:pt x="827" y="1752"/>
                    <a:pt x="970" y="926"/>
                  </a:cubicBezTo>
                  <a:cubicBezTo>
                    <a:pt x="1245" y="926"/>
                    <a:pt x="1521" y="794"/>
                    <a:pt x="1653" y="794"/>
                  </a:cubicBezTo>
                  <a:close/>
                  <a:moveTo>
                    <a:pt x="2534" y="0"/>
                  </a:moveTo>
                  <a:cubicBezTo>
                    <a:pt x="1931" y="0"/>
                    <a:pt x="1312" y="33"/>
                    <a:pt x="695" y="100"/>
                  </a:cubicBezTo>
                  <a:cubicBezTo>
                    <a:pt x="276" y="100"/>
                    <a:pt x="1" y="243"/>
                    <a:pt x="1" y="650"/>
                  </a:cubicBezTo>
                  <a:lnTo>
                    <a:pt x="1" y="3956"/>
                  </a:lnTo>
                  <a:lnTo>
                    <a:pt x="1" y="4099"/>
                  </a:lnTo>
                  <a:cubicBezTo>
                    <a:pt x="1" y="4374"/>
                    <a:pt x="144" y="4506"/>
                    <a:pt x="419" y="4506"/>
                  </a:cubicBezTo>
                  <a:cubicBezTo>
                    <a:pt x="551" y="4650"/>
                    <a:pt x="827" y="4650"/>
                    <a:pt x="970" y="4650"/>
                  </a:cubicBezTo>
                  <a:lnTo>
                    <a:pt x="4000" y="4650"/>
                  </a:lnTo>
                  <a:cubicBezTo>
                    <a:pt x="4132" y="4650"/>
                    <a:pt x="4407" y="4650"/>
                    <a:pt x="4683" y="4506"/>
                  </a:cubicBezTo>
                  <a:cubicBezTo>
                    <a:pt x="4958" y="4506"/>
                    <a:pt x="5101" y="4099"/>
                    <a:pt x="4826" y="3956"/>
                  </a:cubicBezTo>
                  <a:cubicBezTo>
                    <a:pt x="4551" y="3680"/>
                    <a:pt x="4551" y="3405"/>
                    <a:pt x="4551" y="2997"/>
                  </a:cubicBezTo>
                  <a:lnTo>
                    <a:pt x="4551" y="926"/>
                  </a:lnTo>
                  <a:cubicBezTo>
                    <a:pt x="4551" y="650"/>
                    <a:pt x="4551" y="375"/>
                    <a:pt x="4275" y="100"/>
                  </a:cubicBezTo>
                  <a:cubicBezTo>
                    <a:pt x="3724" y="33"/>
                    <a:pt x="3138" y="0"/>
                    <a:pt x="25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45"/>
            <p:cNvSpPr/>
            <p:nvPr/>
          </p:nvSpPr>
          <p:spPr>
            <a:xfrm>
              <a:off x="2234950" y="4526550"/>
              <a:ext cx="68900" cy="73675"/>
            </a:xfrm>
            <a:custGeom>
              <a:rect b="b" l="l" r="r" t="t"/>
              <a:pathLst>
                <a:path extrusionOk="0" h="2947" w="2756">
                  <a:moveTo>
                    <a:pt x="827" y="1"/>
                  </a:moveTo>
                  <a:cubicBezTo>
                    <a:pt x="695" y="1"/>
                    <a:pt x="419" y="133"/>
                    <a:pt x="144" y="133"/>
                  </a:cubicBezTo>
                  <a:cubicBezTo>
                    <a:pt x="1" y="959"/>
                    <a:pt x="1" y="2204"/>
                    <a:pt x="276" y="2887"/>
                  </a:cubicBezTo>
                  <a:cubicBezTo>
                    <a:pt x="602" y="2929"/>
                    <a:pt x="903" y="2947"/>
                    <a:pt x="1180" y="2947"/>
                  </a:cubicBezTo>
                  <a:cubicBezTo>
                    <a:pt x="1842" y="2947"/>
                    <a:pt x="2367" y="2848"/>
                    <a:pt x="2755" y="2755"/>
                  </a:cubicBezTo>
                  <a:lnTo>
                    <a:pt x="2755" y="276"/>
                  </a:lnTo>
                  <a:lnTo>
                    <a:pt x="2755" y="133"/>
                  </a:lnTo>
                  <a:cubicBezTo>
                    <a:pt x="2414" y="67"/>
                    <a:pt x="2105" y="67"/>
                    <a:pt x="1795" y="67"/>
                  </a:cubicBezTo>
                  <a:cubicBezTo>
                    <a:pt x="1485" y="67"/>
                    <a:pt x="1174" y="67"/>
                    <a:pt x="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45"/>
            <p:cNvSpPr/>
            <p:nvPr/>
          </p:nvSpPr>
          <p:spPr>
            <a:xfrm>
              <a:off x="2407100" y="4506725"/>
              <a:ext cx="127550" cy="116250"/>
            </a:xfrm>
            <a:custGeom>
              <a:rect b="b" l="l" r="r" t="t"/>
              <a:pathLst>
                <a:path extrusionOk="0" h="4650" w="5102">
                  <a:moveTo>
                    <a:pt x="1653" y="794"/>
                  </a:moveTo>
                  <a:cubicBezTo>
                    <a:pt x="2000" y="860"/>
                    <a:pt x="2311" y="860"/>
                    <a:pt x="2605" y="860"/>
                  </a:cubicBezTo>
                  <a:cubicBezTo>
                    <a:pt x="2898" y="860"/>
                    <a:pt x="3173" y="860"/>
                    <a:pt x="3449" y="926"/>
                  </a:cubicBezTo>
                  <a:lnTo>
                    <a:pt x="3581" y="1069"/>
                  </a:lnTo>
                  <a:lnTo>
                    <a:pt x="3581" y="3548"/>
                  </a:lnTo>
                  <a:cubicBezTo>
                    <a:pt x="3193" y="3641"/>
                    <a:pt x="2668" y="3740"/>
                    <a:pt x="2006" y="3740"/>
                  </a:cubicBezTo>
                  <a:cubicBezTo>
                    <a:pt x="1729" y="3740"/>
                    <a:pt x="1428" y="3722"/>
                    <a:pt x="1102" y="3680"/>
                  </a:cubicBezTo>
                  <a:cubicBezTo>
                    <a:pt x="827" y="2997"/>
                    <a:pt x="827" y="1752"/>
                    <a:pt x="970" y="926"/>
                  </a:cubicBezTo>
                  <a:cubicBezTo>
                    <a:pt x="1245" y="926"/>
                    <a:pt x="1378" y="794"/>
                    <a:pt x="1653" y="794"/>
                  </a:cubicBezTo>
                  <a:close/>
                  <a:moveTo>
                    <a:pt x="2481" y="0"/>
                  </a:moveTo>
                  <a:cubicBezTo>
                    <a:pt x="1895" y="0"/>
                    <a:pt x="1312" y="33"/>
                    <a:pt x="695" y="100"/>
                  </a:cubicBezTo>
                  <a:cubicBezTo>
                    <a:pt x="144" y="100"/>
                    <a:pt x="1" y="243"/>
                    <a:pt x="1" y="650"/>
                  </a:cubicBezTo>
                  <a:lnTo>
                    <a:pt x="1" y="3956"/>
                  </a:lnTo>
                  <a:lnTo>
                    <a:pt x="1" y="4099"/>
                  </a:lnTo>
                  <a:cubicBezTo>
                    <a:pt x="1" y="4374"/>
                    <a:pt x="144" y="4506"/>
                    <a:pt x="419" y="4506"/>
                  </a:cubicBezTo>
                  <a:cubicBezTo>
                    <a:pt x="551" y="4650"/>
                    <a:pt x="695" y="4650"/>
                    <a:pt x="970" y="4650"/>
                  </a:cubicBezTo>
                  <a:lnTo>
                    <a:pt x="3856" y="4650"/>
                  </a:lnTo>
                  <a:cubicBezTo>
                    <a:pt x="4132" y="4650"/>
                    <a:pt x="4407" y="4650"/>
                    <a:pt x="4551" y="4506"/>
                  </a:cubicBezTo>
                  <a:cubicBezTo>
                    <a:pt x="4958" y="4506"/>
                    <a:pt x="5101" y="4099"/>
                    <a:pt x="4826" y="3956"/>
                  </a:cubicBezTo>
                  <a:cubicBezTo>
                    <a:pt x="4551" y="3680"/>
                    <a:pt x="4551" y="3405"/>
                    <a:pt x="4551" y="2997"/>
                  </a:cubicBezTo>
                  <a:lnTo>
                    <a:pt x="4551" y="926"/>
                  </a:lnTo>
                  <a:cubicBezTo>
                    <a:pt x="4551" y="650"/>
                    <a:pt x="4551" y="375"/>
                    <a:pt x="4275" y="100"/>
                  </a:cubicBezTo>
                  <a:cubicBezTo>
                    <a:pt x="3653" y="33"/>
                    <a:pt x="3066" y="0"/>
                    <a:pt x="2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45"/>
            <p:cNvSpPr/>
            <p:nvPr/>
          </p:nvSpPr>
          <p:spPr>
            <a:xfrm>
              <a:off x="2427750" y="4526550"/>
              <a:ext cx="68900" cy="73675"/>
            </a:xfrm>
            <a:custGeom>
              <a:rect b="b" l="l" r="r" t="t"/>
              <a:pathLst>
                <a:path extrusionOk="0" h="2947" w="2756">
                  <a:moveTo>
                    <a:pt x="827" y="1"/>
                  </a:moveTo>
                  <a:cubicBezTo>
                    <a:pt x="552" y="1"/>
                    <a:pt x="419" y="133"/>
                    <a:pt x="144" y="133"/>
                  </a:cubicBezTo>
                  <a:cubicBezTo>
                    <a:pt x="1" y="959"/>
                    <a:pt x="1" y="2204"/>
                    <a:pt x="276" y="2887"/>
                  </a:cubicBezTo>
                  <a:cubicBezTo>
                    <a:pt x="602" y="2929"/>
                    <a:pt x="903" y="2947"/>
                    <a:pt x="1180" y="2947"/>
                  </a:cubicBezTo>
                  <a:cubicBezTo>
                    <a:pt x="1842" y="2947"/>
                    <a:pt x="2367" y="2848"/>
                    <a:pt x="2755" y="2755"/>
                  </a:cubicBezTo>
                  <a:lnTo>
                    <a:pt x="2755" y="276"/>
                  </a:lnTo>
                  <a:lnTo>
                    <a:pt x="2623" y="133"/>
                  </a:lnTo>
                  <a:cubicBezTo>
                    <a:pt x="2347" y="67"/>
                    <a:pt x="2072" y="67"/>
                    <a:pt x="1779" y="67"/>
                  </a:cubicBezTo>
                  <a:cubicBezTo>
                    <a:pt x="1485" y="67"/>
                    <a:pt x="1174" y="67"/>
                    <a:pt x="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45"/>
            <p:cNvSpPr/>
            <p:nvPr/>
          </p:nvSpPr>
          <p:spPr>
            <a:xfrm>
              <a:off x="2599900" y="4506725"/>
              <a:ext cx="123975" cy="116250"/>
            </a:xfrm>
            <a:custGeom>
              <a:rect b="b" l="l" r="r" t="t"/>
              <a:pathLst>
                <a:path extrusionOk="0" h="4650" w="4959">
                  <a:moveTo>
                    <a:pt x="1653" y="794"/>
                  </a:moveTo>
                  <a:cubicBezTo>
                    <a:pt x="1928" y="860"/>
                    <a:pt x="2240" y="860"/>
                    <a:pt x="2551" y="860"/>
                  </a:cubicBezTo>
                  <a:cubicBezTo>
                    <a:pt x="2862" y="860"/>
                    <a:pt x="3173" y="860"/>
                    <a:pt x="3449" y="926"/>
                  </a:cubicBezTo>
                  <a:lnTo>
                    <a:pt x="3581" y="1069"/>
                  </a:lnTo>
                  <a:lnTo>
                    <a:pt x="3581" y="3548"/>
                  </a:lnTo>
                  <a:cubicBezTo>
                    <a:pt x="3193" y="3641"/>
                    <a:pt x="2668" y="3740"/>
                    <a:pt x="1960" y="3740"/>
                  </a:cubicBezTo>
                  <a:cubicBezTo>
                    <a:pt x="1663" y="3740"/>
                    <a:pt x="1334" y="3722"/>
                    <a:pt x="970" y="3680"/>
                  </a:cubicBezTo>
                  <a:cubicBezTo>
                    <a:pt x="827" y="2997"/>
                    <a:pt x="827" y="1752"/>
                    <a:pt x="970" y="926"/>
                  </a:cubicBezTo>
                  <a:cubicBezTo>
                    <a:pt x="1245" y="926"/>
                    <a:pt x="1378" y="794"/>
                    <a:pt x="1653" y="794"/>
                  </a:cubicBezTo>
                  <a:close/>
                  <a:moveTo>
                    <a:pt x="2481" y="0"/>
                  </a:moveTo>
                  <a:cubicBezTo>
                    <a:pt x="1895" y="0"/>
                    <a:pt x="1311" y="33"/>
                    <a:pt x="695" y="100"/>
                  </a:cubicBezTo>
                  <a:cubicBezTo>
                    <a:pt x="144" y="100"/>
                    <a:pt x="0" y="243"/>
                    <a:pt x="0" y="650"/>
                  </a:cubicBezTo>
                  <a:lnTo>
                    <a:pt x="0" y="3956"/>
                  </a:lnTo>
                  <a:lnTo>
                    <a:pt x="0" y="4099"/>
                  </a:lnTo>
                  <a:cubicBezTo>
                    <a:pt x="0" y="4374"/>
                    <a:pt x="144" y="4506"/>
                    <a:pt x="419" y="4506"/>
                  </a:cubicBezTo>
                  <a:cubicBezTo>
                    <a:pt x="551" y="4650"/>
                    <a:pt x="695" y="4650"/>
                    <a:pt x="970" y="4650"/>
                  </a:cubicBezTo>
                  <a:lnTo>
                    <a:pt x="3856" y="4650"/>
                  </a:lnTo>
                  <a:cubicBezTo>
                    <a:pt x="4132" y="4650"/>
                    <a:pt x="4407" y="4650"/>
                    <a:pt x="4551" y="4506"/>
                  </a:cubicBezTo>
                  <a:cubicBezTo>
                    <a:pt x="4826" y="4506"/>
                    <a:pt x="4958" y="4099"/>
                    <a:pt x="4826" y="3956"/>
                  </a:cubicBezTo>
                  <a:cubicBezTo>
                    <a:pt x="4551" y="3680"/>
                    <a:pt x="4551" y="3405"/>
                    <a:pt x="4551" y="2997"/>
                  </a:cubicBezTo>
                  <a:lnTo>
                    <a:pt x="4551" y="926"/>
                  </a:lnTo>
                  <a:cubicBezTo>
                    <a:pt x="4407" y="650"/>
                    <a:pt x="4551" y="375"/>
                    <a:pt x="4275" y="100"/>
                  </a:cubicBezTo>
                  <a:cubicBezTo>
                    <a:pt x="3653" y="33"/>
                    <a:pt x="3066" y="0"/>
                    <a:pt x="2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45"/>
            <p:cNvSpPr/>
            <p:nvPr/>
          </p:nvSpPr>
          <p:spPr>
            <a:xfrm>
              <a:off x="2620550" y="4526550"/>
              <a:ext cx="68900" cy="73675"/>
            </a:xfrm>
            <a:custGeom>
              <a:rect b="b" l="l" r="r" t="t"/>
              <a:pathLst>
                <a:path extrusionOk="0" h="2947" w="2756">
                  <a:moveTo>
                    <a:pt x="827" y="1"/>
                  </a:moveTo>
                  <a:cubicBezTo>
                    <a:pt x="552" y="1"/>
                    <a:pt x="419" y="133"/>
                    <a:pt x="144" y="133"/>
                  </a:cubicBezTo>
                  <a:cubicBezTo>
                    <a:pt x="1" y="959"/>
                    <a:pt x="1" y="2204"/>
                    <a:pt x="144" y="2887"/>
                  </a:cubicBezTo>
                  <a:cubicBezTo>
                    <a:pt x="508" y="2929"/>
                    <a:pt x="837" y="2947"/>
                    <a:pt x="1134" y="2947"/>
                  </a:cubicBezTo>
                  <a:cubicBezTo>
                    <a:pt x="1842" y="2947"/>
                    <a:pt x="2367" y="2848"/>
                    <a:pt x="2755" y="2755"/>
                  </a:cubicBezTo>
                  <a:lnTo>
                    <a:pt x="2755" y="276"/>
                  </a:lnTo>
                  <a:lnTo>
                    <a:pt x="2623" y="133"/>
                  </a:lnTo>
                  <a:cubicBezTo>
                    <a:pt x="2347" y="67"/>
                    <a:pt x="2036" y="67"/>
                    <a:pt x="1725" y="67"/>
                  </a:cubicBezTo>
                  <a:cubicBezTo>
                    <a:pt x="1414" y="67"/>
                    <a:pt x="1102" y="67"/>
                    <a:pt x="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45"/>
            <p:cNvSpPr/>
            <p:nvPr/>
          </p:nvSpPr>
          <p:spPr>
            <a:xfrm>
              <a:off x="2789400" y="4506725"/>
              <a:ext cx="127275" cy="116250"/>
            </a:xfrm>
            <a:custGeom>
              <a:rect b="b" l="l" r="r" t="t"/>
              <a:pathLst>
                <a:path extrusionOk="0" h="4650" w="5091">
                  <a:moveTo>
                    <a:pt x="1785" y="794"/>
                  </a:moveTo>
                  <a:cubicBezTo>
                    <a:pt x="2060" y="860"/>
                    <a:pt x="2372" y="860"/>
                    <a:pt x="2683" y="860"/>
                  </a:cubicBezTo>
                  <a:cubicBezTo>
                    <a:pt x="2994" y="860"/>
                    <a:pt x="3305" y="860"/>
                    <a:pt x="3581" y="926"/>
                  </a:cubicBezTo>
                  <a:cubicBezTo>
                    <a:pt x="3581" y="1069"/>
                    <a:pt x="3713" y="1069"/>
                    <a:pt x="3713" y="1069"/>
                  </a:cubicBezTo>
                  <a:lnTo>
                    <a:pt x="3713" y="3548"/>
                  </a:lnTo>
                  <a:cubicBezTo>
                    <a:pt x="3232" y="3641"/>
                    <a:pt x="2745" y="3740"/>
                    <a:pt x="2067" y="3740"/>
                  </a:cubicBezTo>
                  <a:cubicBezTo>
                    <a:pt x="1784" y="3740"/>
                    <a:pt x="1466" y="3722"/>
                    <a:pt x="1102" y="3680"/>
                  </a:cubicBezTo>
                  <a:cubicBezTo>
                    <a:pt x="959" y="2997"/>
                    <a:pt x="959" y="1752"/>
                    <a:pt x="1102" y="926"/>
                  </a:cubicBezTo>
                  <a:cubicBezTo>
                    <a:pt x="1234" y="926"/>
                    <a:pt x="1510" y="794"/>
                    <a:pt x="1785" y="794"/>
                  </a:cubicBezTo>
                  <a:close/>
                  <a:moveTo>
                    <a:pt x="2545" y="0"/>
                  </a:moveTo>
                  <a:cubicBezTo>
                    <a:pt x="1961" y="0"/>
                    <a:pt x="1377" y="33"/>
                    <a:pt x="826" y="100"/>
                  </a:cubicBezTo>
                  <a:cubicBezTo>
                    <a:pt x="276" y="100"/>
                    <a:pt x="132" y="243"/>
                    <a:pt x="132" y="650"/>
                  </a:cubicBezTo>
                  <a:cubicBezTo>
                    <a:pt x="0" y="1752"/>
                    <a:pt x="0" y="2854"/>
                    <a:pt x="0" y="3956"/>
                  </a:cubicBezTo>
                  <a:cubicBezTo>
                    <a:pt x="0" y="3956"/>
                    <a:pt x="0" y="4099"/>
                    <a:pt x="132" y="4099"/>
                  </a:cubicBezTo>
                  <a:cubicBezTo>
                    <a:pt x="132" y="4374"/>
                    <a:pt x="276" y="4506"/>
                    <a:pt x="551" y="4506"/>
                  </a:cubicBezTo>
                  <a:cubicBezTo>
                    <a:pt x="683" y="4650"/>
                    <a:pt x="826" y="4650"/>
                    <a:pt x="959" y="4650"/>
                  </a:cubicBezTo>
                  <a:lnTo>
                    <a:pt x="3988" y="4650"/>
                  </a:lnTo>
                  <a:cubicBezTo>
                    <a:pt x="4264" y="4650"/>
                    <a:pt x="4407" y="4650"/>
                    <a:pt x="4682" y="4506"/>
                  </a:cubicBezTo>
                  <a:cubicBezTo>
                    <a:pt x="4958" y="4506"/>
                    <a:pt x="5090" y="4099"/>
                    <a:pt x="4958" y="3956"/>
                  </a:cubicBezTo>
                  <a:cubicBezTo>
                    <a:pt x="4539" y="3680"/>
                    <a:pt x="4682" y="3405"/>
                    <a:pt x="4682" y="2997"/>
                  </a:cubicBezTo>
                  <a:cubicBezTo>
                    <a:pt x="4539" y="2303"/>
                    <a:pt x="4539" y="1620"/>
                    <a:pt x="4539" y="926"/>
                  </a:cubicBezTo>
                  <a:cubicBezTo>
                    <a:pt x="4539" y="650"/>
                    <a:pt x="4539" y="375"/>
                    <a:pt x="4264" y="100"/>
                  </a:cubicBezTo>
                  <a:cubicBezTo>
                    <a:pt x="3713" y="33"/>
                    <a:pt x="3129" y="0"/>
                    <a:pt x="25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45"/>
            <p:cNvSpPr/>
            <p:nvPr/>
          </p:nvSpPr>
          <p:spPr>
            <a:xfrm>
              <a:off x="2813350" y="4526550"/>
              <a:ext cx="68875" cy="73675"/>
            </a:xfrm>
            <a:custGeom>
              <a:rect b="b" l="l" r="r" t="t"/>
              <a:pathLst>
                <a:path extrusionOk="0" h="2947" w="2755">
                  <a:moveTo>
                    <a:pt x="827" y="1"/>
                  </a:moveTo>
                  <a:cubicBezTo>
                    <a:pt x="552" y="1"/>
                    <a:pt x="276" y="133"/>
                    <a:pt x="144" y="133"/>
                  </a:cubicBezTo>
                  <a:cubicBezTo>
                    <a:pt x="1" y="959"/>
                    <a:pt x="1" y="2204"/>
                    <a:pt x="144" y="2887"/>
                  </a:cubicBezTo>
                  <a:cubicBezTo>
                    <a:pt x="508" y="2929"/>
                    <a:pt x="826" y="2947"/>
                    <a:pt x="1109" y="2947"/>
                  </a:cubicBezTo>
                  <a:cubicBezTo>
                    <a:pt x="1787" y="2947"/>
                    <a:pt x="2274" y="2848"/>
                    <a:pt x="2755" y="2755"/>
                  </a:cubicBezTo>
                  <a:lnTo>
                    <a:pt x="2755" y="276"/>
                  </a:lnTo>
                  <a:cubicBezTo>
                    <a:pt x="2755" y="276"/>
                    <a:pt x="2623" y="276"/>
                    <a:pt x="2623" y="133"/>
                  </a:cubicBezTo>
                  <a:cubicBezTo>
                    <a:pt x="2347" y="67"/>
                    <a:pt x="2036" y="67"/>
                    <a:pt x="1725" y="67"/>
                  </a:cubicBezTo>
                  <a:cubicBezTo>
                    <a:pt x="1414" y="67"/>
                    <a:pt x="1102" y="67"/>
                    <a:pt x="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45"/>
            <p:cNvSpPr/>
            <p:nvPr/>
          </p:nvSpPr>
          <p:spPr>
            <a:xfrm>
              <a:off x="2982200" y="4506725"/>
              <a:ext cx="127275" cy="116250"/>
            </a:xfrm>
            <a:custGeom>
              <a:rect b="b" l="l" r="r" t="t"/>
              <a:pathLst>
                <a:path extrusionOk="0" h="4650" w="5091">
                  <a:moveTo>
                    <a:pt x="1785" y="794"/>
                  </a:moveTo>
                  <a:cubicBezTo>
                    <a:pt x="2060" y="860"/>
                    <a:pt x="2372" y="860"/>
                    <a:pt x="2683" y="860"/>
                  </a:cubicBezTo>
                  <a:cubicBezTo>
                    <a:pt x="2994" y="860"/>
                    <a:pt x="3305" y="860"/>
                    <a:pt x="3581" y="926"/>
                  </a:cubicBezTo>
                  <a:cubicBezTo>
                    <a:pt x="3581" y="1069"/>
                    <a:pt x="3713" y="1069"/>
                    <a:pt x="3713" y="1069"/>
                  </a:cubicBezTo>
                  <a:lnTo>
                    <a:pt x="3713" y="3548"/>
                  </a:lnTo>
                  <a:cubicBezTo>
                    <a:pt x="3232" y="3641"/>
                    <a:pt x="2745" y="3740"/>
                    <a:pt x="2067" y="3740"/>
                  </a:cubicBezTo>
                  <a:cubicBezTo>
                    <a:pt x="1783" y="3740"/>
                    <a:pt x="1466" y="3722"/>
                    <a:pt x="1102" y="3680"/>
                  </a:cubicBezTo>
                  <a:cubicBezTo>
                    <a:pt x="959" y="2997"/>
                    <a:pt x="959" y="1752"/>
                    <a:pt x="1102" y="926"/>
                  </a:cubicBezTo>
                  <a:cubicBezTo>
                    <a:pt x="1234" y="926"/>
                    <a:pt x="1510" y="794"/>
                    <a:pt x="1785" y="794"/>
                  </a:cubicBezTo>
                  <a:close/>
                  <a:moveTo>
                    <a:pt x="2545" y="0"/>
                  </a:moveTo>
                  <a:cubicBezTo>
                    <a:pt x="1961" y="0"/>
                    <a:pt x="1377" y="33"/>
                    <a:pt x="826" y="100"/>
                  </a:cubicBezTo>
                  <a:cubicBezTo>
                    <a:pt x="276" y="100"/>
                    <a:pt x="132" y="243"/>
                    <a:pt x="132" y="650"/>
                  </a:cubicBezTo>
                  <a:cubicBezTo>
                    <a:pt x="0" y="1752"/>
                    <a:pt x="0" y="2854"/>
                    <a:pt x="0" y="3956"/>
                  </a:cubicBezTo>
                  <a:lnTo>
                    <a:pt x="0" y="4099"/>
                  </a:lnTo>
                  <a:cubicBezTo>
                    <a:pt x="132" y="4374"/>
                    <a:pt x="276" y="4506"/>
                    <a:pt x="551" y="4506"/>
                  </a:cubicBezTo>
                  <a:cubicBezTo>
                    <a:pt x="683" y="4650"/>
                    <a:pt x="826" y="4650"/>
                    <a:pt x="959" y="4650"/>
                  </a:cubicBezTo>
                  <a:lnTo>
                    <a:pt x="3988" y="4650"/>
                  </a:lnTo>
                  <a:cubicBezTo>
                    <a:pt x="4264" y="4650"/>
                    <a:pt x="4407" y="4650"/>
                    <a:pt x="4682" y="4506"/>
                  </a:cubicBezTo>
                  <a:cubicBezTo>
                    <a:pt x="4958" y="4506"/>
                    <a:pt x="5090" y="4099"/>
                    <a:pt x="4815" y="3956"/>
                  </a:cubicBezTo>
                  <a:cubicBezTo>
                    <a:pt x="4539" y="3680"/>
                    <a:pt x="4539" y="3405"/>
                    <a:pt x="4539" y="2997"/>
                  </a:cubicBezTo>
                  <a:lnTo>
                    <a:pt x="4539" y="926"/>
                  </a:lnTo>
                  <a:cubicBezTo>
                    <a:pt x="4539" y="650"/>
                    <a:pt x="4539" y="375"/>
                    <a:pt x="4264" y="100"/>
                  </a:cubicBezTo>
                  <a:cubicBezTo>
                    <a:pt x="3713" y="33"/>
                    <a:pt x="3129" y="0"/>
                    <a:pt x="25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45"/>
            <p:cNvSpPr/>
            <p:nvPr/>
          </p:nvSpPr>
          <p:spPr>
            <a:xfrm>
              <a:off x="3006150" y="4526550"/>
              <a:ext cx="68875" cy="73675"/>
            </a:xfrm>
            <a:custGeom>
              <a:rect b="b" l="l" r="r" t="t"/>
              <a:pathLst>
                <a:path extrusionOk="0" h="2947" w="2755">
                  <a:moveTo>
                    <a:pt x="827" y="1"/>
                  </a:moveTo>
                  <a:cubicBezTo>
                    <a:pt x="552" y="1"/>
                    <a:pt x="276" y="133"/>
                    <a:pt x="144" y="133"/>
                  </a:cubicBezTo>
                  <a:cubicBezTo>
                    <a:pt x="1" y="959"/>
                    <a:pt x="1" y="2204"/>
                    <a:pt x="144" y="2887"/>
                  </a:cubicBezTo>
                  <a:cubicBezTo>
                    <a:pt x="508" y="2929"/>
                    <a:pt x="825" y="2947"/>
                    <a:pt x="1109" y="2947"/>
                  </a:cubicBezTo>
                  <a:cubicBezTo>
                    <a:pt x="1787" y="2947"/>
                    <a:pt x="2274" y="2848"/>
                    <a:pt x="2755" y="2755"/>
                  </a:cubicBezTo>
                  <a:lnTo>
                    <a:pt x="2755" y="276"/>
                  </a:lnTo>
                  <a:cubicBezTo>
                    <a:pt x="2755" y="276"/>
                    <a:pt x="2623" y="276"/>
                    <a:pt x="2623" y="133"/>
                  </a:cubicBezTo>
                  <a:cubicBezTo>
                    <a:pt x="2347" y="67"/>
                    <a:pt x="2036" y="67"/>
                    <a:pt x="1725" y="67"/>
                  </a:cubicBezTo>
                  <a:cubicBezTo>
                    <a:pt x="1414" y="67"/>
                    <a:pt x="1102" y="67"/>
                    <a:pt x="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45"/>
            <p:cNvSpPr/>
            <p:nvPr/>
          </p:nvSpPr>
          <p:spPr>
            <a:xfrm>
              <a:off x="3175000" y="4506725"/>
              <a:ext cx="127275" cy="116250"/>
            </a:xfrm>
            <a:custGeom>
              <a:rect b="b" l="l" r="r" t="t"/>
              <a:pathLst>
                <a:path extrusionOk="0" h="4650" w="5091">
                  <a:moveTo>
                    <a:pt x="1653" y="794"/>
                  </a:moveTo>
                  <a:cubicBezTo>
                    <a:pt x="1994" y="860"/>
                    <a:pt x="2303" y="860"/>
                    <a:pt x="2613" y="860"/>
                  </a:cubicBezTo>
                  <a:cubicBezTo>
                    <a:pt x="2922" y="860"/>
                    <a:pt x="3234" y="860"/>
                    <a:pt x="3581" y="926"/>
                  </a:cubicBezTo>
                  <a:cubicBezTo>
                    <a:pt x="3581" y="1069"/>
                    <a:pt x="3713" y="1069"/>
                    <a:pt x="3713" y="1069"/>
                  </a:cubicBezTo>
                  <a:lnTo>
                    <a:pt x="3713" y="3548"/>
                  </a:lnTo>
                  <a:cubicBezTo>
                    <a:pt x="3232" y="3641"/>
                    <a:pt x="2679" y="3740"/>
                    <a:pt x="2009" y="3740"/>
                  </a:cubicBezTo>
                  <a:cubicBezTo>
                    <a:pt x="1728" y="3740"/>
                    <a:pt x="1427" y="3722"/>
                    <a:pt x="1102" y="3680"/>
                  </a:cubicBezTo>
                  <a:cubicBezTo>
                    <a:pt x="959" y="2997"/>
                    <a:pt x="826" y="1752"/>
                    <a:pt x="1102" y="926"/>
                  </a:cubicBezTo>
                  <a:cubicBezTo>
                    <a:pt x="1234" y="926"/>
                    <a:pt x="1509" y="794"/>
                    <a:pt x="1653" y="794"/>
                  </a:cubicBezTo>
                  <a:close/>
                  <a:moveTo>
                    <a:pt x="2527" y="0"/>
                  </a:moveTo>
                  <a:cubicBezTo>
                    <a:pt x="1925" y="0"/>
                    <a:pt x="1306" y="33"/>
                    <a:pt x="683" y="100"/>
                  </a:cubicBezTo>
                  <a:cubicBezTo>
                    <a:pt x="276" y="100"/>
                    <a:pt x="0" y="243"/>
                    <a:pt x="0" y="650"/>
                  </a:cubicBezTo>
                  <a:lnTo>
                    <a:pt x="0" y="3956"/>
                  </a:lnTo>
                  <a:lnTo>
                    <a:pt x="0" y="4099"/>
                  </a:lnTo>
                  <a:cubicBezTo>
                    <a:pt x="0" y="4374"/>
                    <a:pt x="276" y="4506"/>
                    <a:pt x="408" y="4506"/>
                  </a:cubicBezTo>
                  <a:cubicBezTo>
                    <a:pt x="683" y="4650"/>
                    <a:pt x="826" y="4650"/>
                    <a:pt x="959" y="4650"/>
                  </a:cubicBezTo>
                  <a:lnTo>
                    <a:pt x="3988" y="4650"/>
                  </a:lnTo>
                  <a:cubicBezTo>
                    <a:pt x="4132" y="4650"/>
                    <a:pt x="4407" y="4650"/>
                    <a:pt x="4682" y="4506"/>
                  </a:cubicBezTo>
                  <a:cubicBezTo>
                    <a:pt x="4958" y="4506"/>
                    <a:pt x="5090" y="4099"/>
                    <a:pt x="4815" y="3956"/>
                  </a:cubicBezTo>
                  <a:cubicBezTo>
                    <a:pt x="4539" y="3680"/>
                    <a:pt x="4539" y="3405"/>
                    <a:pt x="4539" y="2997"/>
                  </a:cubicBezTo>
                  <a:lnTo>
                    <a:pt x="4539" y="926"/>
                  </a:lnTo>
                  <a:cubicBezTo>
                    <a:pt x="4539" y="650"/>
                    <a:pt x="4539" y="375"/>
                    <a:pt x="4264" y="100"/>
                  </a:cubicBezTo>
                  <a:cubicBezTo>
                    <a:pt x="3713" y="33"/>
                    <a:pt x="3129" y="0"/>
                    <a:pt x="25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45"/>
            <p:cNvSpPr/>
            <p:nvPr/>
          </p:nvSpPr>
          <p:spPr>
            <a:xfrm>
              <a:off x="3195650" y="4526550"/>
              <a:ext cx="72175" cy="73675"/>
            </a:xfrm>
            <a:custGeom>
              <a:rect b="b" l="l" r="r" t="t"/>
              <a:pathLst>
                <a:path extrusionOk="0" h="2947" w="2887">
                  <a:moveTo>
                    <a:pt x="827" y="1"/>
                  </a:moveTo>
                  <a:cubicBezTo>
                    <a:pt x="683" y="1"/>
                    <a:pt x="408" y="133"/>
                    <a:pt x="276" y="133"/>
                  </a:cubicBezTo>
                  <a:cubicBezTo>
                    <a:pt x="0" y="959"/>
                    <a:pt x="133" y="2204"/>
                    <a:pt x="276" y="2887"/>
                  </a:cubicBezTo>
                  <a:cubicBezTo>
                    <a:pt x="601" y="2929"/>
                    <a:pt x="902" y="2947"/>
                    <a:pt x="1183" y="2947"/>
                  </a:cubicBezTo>
                  <a:cubicBezTo>
                    <a:pt x="1853" y="2947"/>
                    <a:pt x="2406" y="2848"/>
                    <a:pt x="2887" y="2755"/>
                  </a:cubicBezTo>
                  <a:lnTo>
                    <a:pt x="2887" y="276"/>
                  </a:lnTo>
                  <a:cubicBezTo>
                    <a:pt x="2887" y="276"/>
                    <a:pt x="2755" y="276"/>
                    <a:pt x="2755" y="133"/>
                  </a:cubicBezTo>
                  <a:cubicBezTo>
                    <a:pt x="2408" y="67"/>
                    <a:pt x="2096" y="67"/>
                    <a:pt x="1787" y="67"/>
                  </a:cubicBezTo>
                  <a:cubicBezTo>
                    <a:pt x="1477" y="67"/>
                    <a:pt x="1168" y="67"/>
                    <a:pt x="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45"/>
            <p:cNvSpPr/>
            <p:nvPr/>
          </p:nvSpPr>
          <p:spPr>
            <a:xfrm>
              <a:off x="3367800" y="4506725"/>
              <a:ext cx="127250" cy="116250"/>
            </a:xfrm>
            <a:custGeom>
              <a:rect b="b" l="l" r="r" t="t"/>
              <a:pathLst>
                <a:path extrusionOk="0" h="4650" w="5090">
                  <a:moveTo>
                    <a:pt x="1653" y="794"/>
                  </a:moveTo>
                  <a:cubicBezTo>
                    <a:pt x="1994" y="860"/>
                    <a:pt x="2303" y="860"/>
                    <a:pt x="2613" y="860"/>
                  </a:cubicBezTo>
                  <a:cubicBezTo>
                    <a:pt x="2922" y="860"/>
                    <a:pt x="3234" y="860"/>
                    <a:pt x="3581" y="926"/>
                  </a:cubicBezTo>
                  <a:lnTo>
                    <a:pt x="3581" y="1069"/>
                  </a:lnTo>
                  <a:lnTo>
                    <a:pt x="3581" y="3548"/>
                  </a:lnTo>
                  <a:cubicBezTo>
                    <a:pt x="3192" y="3641"/>
                    <a:pt x="2667" y="3740"/>
                    <a:pt x="2006" y="3740"/>
                  </a:cubicBezTo>
                  <a:cubicBezTo>
                    <a:pt x="1728" y="3740"/>
                    <a:pt x="1427" y="3722"/>
                    <a:pt x="1102" y="3680"/>
                  </a:cubicBezTo>
                  <a:cubicBezTo>
                    <a:pt x="826" y="2997"/>
                    <a:pt x="826" y="1752"/>
                    <a:pt x="959" y="926"/>
                  </a:cubicBezTo>
                  <a:cubicBezTo>
                    <a:pt x="1234" y="926"/>
                    <a:pt x="1509" y="794"/>
                    <a:pt x="1653" y="794"/>
                  </a:cubicBezTo>
                  <a:close/>
                  <a:moveTo>
                    <a:pt x="2527" y="0"/>
                  </a:moveTo>
                  <a:cubicBezTo>
                    <a:pt x="1925" y="0"/>
                    <a:pt x="1306" y="33"/>
                    <a:pt x="683" y="100"/>
                  </a:cubicBezTo>
                  <a:cubicBezTo>
                    <a:pt x="276" y="100"/>
                    <a:pt x="0" y="243"/>
                    <a:pt x="0" y="650"/>
                  </a:cubicBezTo>
                  <a:lnTo>
                    <a:pt x="0" y="3956"/>
                  </a:lnTo>
                  <a:lnTo>
                    <a:pt x="0" y="4099"/>
                  </a:lnTo>
                  <a:cubicBezTo>
                    <a:pt x="0" y="4374"/>
                    <a:pt x="132" y="4506"/>
                    <a:pt x="408" y="4506"/>
                  </a:cubicBezTo>
                  <a:cubicBezTo>
                    <a:pt x="551" y="4650"/>
                    <a:pt x="826" y="4650"/>
                    <a:pt x="959" y="4650"/>
                  </a:cubicBezTo>
                  <a:lnTo>
                    <a:pt x="3988" y="4650"/>
                  </a:lnTo>
                  <a:cubicBezTo>
                    <a:pt x="4131" y="4650"/>
                    <a:pt x="4407" y="4650"/>
                    <a:pt x="4682" y="4506"/>
                  </a:cubicBezTo>
                  <a:cubicBezTo>
                    <a:pt x="4958" y="4506"/>
                    <a:pt x="5090" y="4099"/>
                    <a:pt x="4815" y="3956"/>
                  </a:cubicBezTo>
                  <a:cubicBezTo>
                    <a:pt x="4539" y="3680"/>
                    <a:pt x="4539" y="3405"/>
                    <a:pt x="4539" y="2997"/>
                  </a:cubicBezTo>
                  <a:lnTo>
                    <a:pt x="4539" y="926"/>
                  </a:lnTo>
                  <a:cubicBezTo>
                    <a:pt x="4539" y="650"/>
                    <a:pt x="4539" y="375"/>
                    <a:pt x="4264" y="100"/>
                  </a:cubicBezTo>
                  <a:cubicBezTo>
                    <a:pt x="3713" y="33"/>
                    <a:pt x="3129" y="0"/>
                    <a:pt x="25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45"/>
            <p:cNvSpPr/>
            <p:nvPr/>
          </p:nvSpPr>
          <p:spPr>
            <a:xfrm>
              <a:off x="3388450" y="4526550"/>
              <a:ext cx="68875" cy="73675"/>
            </a:xfrm>
            <a:custGeom>
              <a:rect b="b" l="l" r="r" t="t"/>
              <a:pathLst>
                <a:path extrusionOk="0" h="2947" w="2755">
                  <a:moveTo>
                    <a:pt x="827" y="1"/>
                  </a:moveTo>
                  <a:cubicBezTo>
                    <a:pt x="683" y="1"/>
                    <a:pt x="408" y="133"/>
                    <a:pt x="133" y="133"/>
                  </a:cubicBezTo>
                  <a:cubicBezTo>
                    <a:pt x="0" y="959"/>
                    <a:pt x="0" y="2204"/>
                    <a:pt x="276" y="2887"/>
                  </a:cubicBezTo>
                  <a:cubicBezTo>
                    <a:pt x="601" y="2929"/>
                    <a:pt x="902" y="2947"/>
                    <a:pt x="1180" y="2947"/>
                  </a:cubicBezTo>
                  <a:cubicBezTo>
                    <a:pt x="1841" y="2947"/>
                    <a:pt x="2366" y="2848"/>
                    <a:pt x="2755" y="2755"/>
                  </a:cubicBezTo>
                  <a:lnTo>
                    <a:pt x="2755" y="276"/>
                  </a:lnTo>
                  <a:lnTo>
                    <a:pt x="2755" y="133"/>
                  </a:lnTo>
                  <a:cubicBezTo>
                    <a:pt x="2408" y="67"/>
                    <a:pt x="2096" y="67"/>
                    <a:pt x="1787" y="67"/>
                  </a:cubicBezTo>
                  <a:cubicBezTo>
                    <a:pt x="1477" y="67"/>
                    <a:pt x="1168" y="67"/>
                    <a:pt x="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45"/>
            <p:cNvSpPr/>
            <p:nvPr/>
          </p:nvSpPr>
          <p:spPr>
            <a:xfrm>
              <a:off x="3560600" y="4506725"/>
              <a:ext cx="127250" cy="116250"/>
            </a:xfrm>
            <a:custGeom>
              <a:rect b="b" l="l" r="r" t="t"/>
              <a:pathLst>
                <a:path extrusionOk="0" h="4650" w="5090">
                  <a:moveTo>
                    <a:pt x="1653" y="794"/>
                  </a:moveTo>
                  <a:cubicBezTo>
                    <a:pt x="1994" y="860"/>
                    <a:pt x="2303" y="860"/>
                    <a:pt x="2595" y="860"/>
                  </a:cubicBezTo>
                  <a:cubicBezTo>
                    <a:pt x="2887" y="860"/>
                    <a:pt x="3162" y="860"/>
                    <a:pt x="3437" y="926"/>
                  </a:cubicBezTo>
                  <a:lnTo>
                    <a:pt x="3581" y="1069"/>
                  </a:lnTo>
                  <a:lnTo>
                    <a:pt x="3581" y="3548"/>
                  </a:lnTo>
                  <a:cubicBezTo>
                    <a:pt x="3192" y="3641"/>
                    <a:pt x="2667" y="3740"/>
                    <a:pt x="2006" y="3740"/>
                  </a:cubicBezTo>
                  <a:cubicBezTo>
                    <a:pt x="1728" y="3740"/>
                    <a:pt x="1427" y="3722"/>
                    <a:pt x="1102" y="3680"/>
                  </a:cubicBezTo>
                  <a:cubicBezTo>
                    <a:pt x="826" y="2997"/>
                    <a:pt x="826" y="1752"/>
                    <a:pt x="959" y="926"/>
                  </a:cubicBezTo>
                  <a:cubicBezTo>
                    <a:pt x="1234" y="926"/>
                    <a:pt x="1377" y="794"/>
                    <a:pt x="1653" y="794"/>
                  </a:cubicBezTo>
                  <a:close/>
                  <a:moveTo>
                    <a:pt x="2478" y="0"/>
                  </a:moveTo>
                  <a:cubicBezTo>
                    <a:pt x="1892" y="0"/>
                    <a:pt x="1306" y="33"/>
                    <a:pt x="683" y="100"/>
                  </a:cubicBezTo>
                  <a:cubicBezTo>
                    <a:pt x="132" y="100"/>
                    <a:pt x="0" y="243"/>
                    <a:pt x="0" y="650"/>
                  </a:cubicBezTo>
                  <a:lnTo>
                    <a:pt x="0" y="3956"/>
                  </a:lnTo>
                  <a:lnTo>
                    <a:pt x="0" y="4099"/>
                  </a:lnTo>
                  <a:cubicBezTo>
                    <a:pt x="0" y="4374"/>
                    <a:pt x="132" y="4506"/>
                    <a:pt x="408" y="4506"/>
                  </a:cubicBezTo>
                  <a:cubicBezTo>
                    <a:pt x="551" y="4650"/>
                    <a:pt x="683" y="4650"/>
                    <a:pt x="959" y="4650"/>
                  </a:cubicBezTo>
                  <a:lnTo>
                    <a:pt x="3856" y="4650"/>
                  </a:lnTo>
                  <a:cubicBezTo>
                    <a:pt x="4131" y="4650"/>
                    <a:pt x="4407" y="4650"/>
                    <a:pt x="4539" y="4506"/>
                  </a:cubicBezTo>
                  <a:cubicBezTo>
                    <a:pt x="4958" y="4506"/>
                    <a:pt x="5090" y="4099"/>
                    <a:pt x="4815" y="3956"/>
                  </a:cubicBezTo>
                  <a:cubicBezTo>
                    <a:pt x="4539" y="3680"/>
                    <a:pt x="4539" y="3405"/>
                    <a:pt x="4539" y="2997"/>
                  </a:cubicBezTo>
                  <a:lnTo>
                    <a:pt x="4539" y="926"/>
                  </a:lnTo>
                  <a:cubicBezTo>
                    <a:pt x="4539" y="650"/>
                    <a:pt x="4539" y="375"/>
                    <a:pt x="4264" y="100"/>
                  </a:cubicBezTo>
                  <a:cubicBezTo>
                    <a:pt x="3647" y="33"/>
                    <a:pt x="3063" y="0"/>
                    <a:pt x="24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45"/>
            <p:cNvSpPr/>
            <p:nvPr/>
          </p:nvSpPr>
          <p:spPr>
            <a:xfrm>
              <a:off x="3581250" y="4526550"/>
              <a:ext cx="68875" cy="73675"/>
            </a:xfrm>
            <a:custGeom>
              <a:rect b="b" l="l" r="r" t="t"/>
              <a:pathLst>
                <a:path extrusionOk="0" h="2947" w="2755">
                  <a:moveTo>
                    <a:pt x="827" y="1"/>
                  </a:moveTo>
                  <a:cubicBezTo>
                    <a:pt x="551" y="1"/>
                    <a:pt x="408" y="133"/>
                    <a:pt x="133" y="133"/>
                  </a:cubicBezTo>
                  <a:cubicBezTo>
                    <a:pt x="0" y="959"/>
                    <a:pt x="0" y="2204"/>
                    <a:pt x="276" y="2887"/>
                  </a:cubicBezTo>
                  <a:cubicBezTo>
                    <a:pt x="601" y="2929"/>
                    <a:pt x="902" y="2947"/>
                    <a:pt x="1180" y="2947"/>
                  </a:cubicBezTo>
                  <a:cubicBezTo>
                    <a:pt x="1841" y="2947"/>
                    <a:pt x="2366" y="2848"/>
                    <a:pt x="2755" y="2755"/>
                  </a:cubicBezTo>
                  <a:lnTo>
                    <a:pt x="2755" y="276"/>
                  </a:lnTo>
                  <a:lnTo>
                    <a:pt x="2611" y="133"/>
                  </a:lnTo>
                  <a:cubicBezTo>
                    <a:pt x="2336" y="67"/>
                    <a:pt x="2061" y="67"/>
                    <a:pt x="1769" y="67"/>
                  </a:cubicBezTo>
                  <a:cubicBezTo>
                    <a:pt x="1477" y="67"/>
                    <a:pt x="1168" y="67"/>
                    <a:pt x="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45"/>
            <p:cNvSpPr/>
            <p:nvPr/>
          </p:nvSpPr>
          <p:spPr>
            <a:xfrm>
              <a:off x="3749800" y="4506725"/>
              <a:ext cx="127550" cy="116250"/>
            </a:xfrm>
            <a:custGeom>
              <a:rect b="b" l="l" r="r" t="t"/>
              <a:pathLst>
                <a:path extrusionOk="0" h="4650" w="5102">
                  <a:moveTo>
                    <a:pt x="1797" y="794"/>
                  </a:moveTo>
                  <a:cubicBezTo>
                    <a:pt x="2072" y="860"/>
                    <a:pt x="2380" y="860"/>
                    <a:pt x="2689" y="860"/>
                  </a:cubicBezTo>
                  <a:cubicBezTo>
                    <a:pt x="2997" y="860"/>
                    <a:pt x="3306" y="860"/>
                    <a:pt x="3581" y="926"/>
                  </a:cubicBezTo>
                  <a:lnTo>
                    <a:pt x="3725" y="1069"/>
                  </a:lnTo>
                  <a:lnTo>
                    <a:pt x="3725" y="3548"/>
                  </a:lnTo>
                  <a:cubicBezTo>
                    <a:pt x="3336" y="3641"/>
                    <a:pt x="2811" y="3740"/>
                    <a:pt x="2099" y="3740"/>
                  </a:cubicBezTo>
                  <a:cubicBezTo>
                    <a:pt x="1801" y="3740"/>
                    <a:pt x="1470" y="3722"/>
                    <a:pt x="1102" y="3680"/>
                  </a:cubicBezTo>
                  <a:cubicBezTo>
                    <a:pt x="970" y="2997"/>
                    <a:pt x="970" y="1752"/>
                    <a:pt x="1102" y="926"/>
                  </a:cubicBezTo>
                  <a:cubicBezTo>
                    <a:pt x="1378" y="926"/>
                    <a:pt x="1521" y="794"/>
                    <a:pt x="1797" y="794"/>
                  </a:cubicBezTo>
                  <a:close/>
                  <a:moveTo>
                    <a:pt x="2621" y="0"/>
                  </a:moveTo>
                  <a:cubicBezTo>
                    <a:pt x="2036" y="0"/>
                    <a:pt x="1450" y="33"/>
                    <a:pt x="827" y="100"/>
                  </a:cubicBezTo>
                  <a:cubicBezTo>
                    <a:pt x="276" y="100"/>
                    <a:pt x="144" y="243"/>
                    <a:pt x="144" y="650"/>
                  </a:cubicBezTo>
                  <a:cubicBezTo>
                    <a:pt x="1" y="1752"/>
                    <a:pt x="144" y="2854"/>
                    <a:pt x="144" y="3956"/>
                  </a:cubicBezTo>
                  <a:lnTo>
                    <a:pt x="144" y="4099"/>
                  </a:lnTo>
                  <a:cubicBezTo>
                    <a:pt x="144" y="4374"/>
                    <a:pt x="276" y="4506"/>
                    <a:pt x="552" y="4506"/>
                  </a:cubicBezTo>
                  <a:cubicBezTo>
                    <a:pt x="695" y="4650"/>
                    <a:pt x="827" y="4650"/>
                    <a:pt x="970" y="4650"/>
                  </a:cubicBezTo>
                  <a:lnTo>
                    <a:pt x="4000" y="4650"/>
                  </a:lnTo>
                  <a:cubicBezTo>
                    <a:pt x="4275" y="4650"/>
                    <a:pt x="4551" y="4650"/>
                    <a:pt x="4683" y="4506"/>
                  </a:cubicBezTo>
                  <a:cubicBezTo>
                    <a:pt x="4958" y="4506"/>
                    <a:pt x="5102" y="4099"/>
                    <a:pt x="4958" y="3956"/>
                  </a:cubicBezTo>
                  <a:cubicBezTo>
                    <a:pt x="4683" y="3680"/>
                    <a:pt x="4683" y="3405"/>
                    <a:pt x="4683" y="2997"/>
                  </a:cubicBezTo>
                  <a:lnTo>
                    <a:pt x="4683" y="926"/>
                  </a:lnTo>
                  <a:cubicBezTo>
                    <a:pt x="4551" y="650"/>
                    <a:pt x="4683" y="375"/>
                    <a:pt x="4408" y="100"/>
                  </a:cubicBezTo>
                  <a:cubicBezTo>
                    <a:pt x="3791" y="33"/>
                    <a:pt x="3207" y="0"/>
                    <a:pt x="2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45"/>
            <p:cNvSpPr/>
            <p:nvPr/>
          </p:nvSpPr>
          <p:spPr>
            <a:xfrm>
              <a:off x="3774050" y="4526550"/>
              <a:ext cx="68875" cy="73675"/>
            </a:xfrm>
            <a:custGeom>
              <a:rect b="b" l="l" r="r" t="t"/>
              <a:pathLst>
                <a:path extrusionOk="0" h="2947" w="2755">
                  <a:moveTo>
                    <a:pt x="827" y="1"/>
                  </a:moveTo>
                  <a:cubicBezTo>
                    <a:pt x="551" y="1"/>
                    <a:pt x="408" y="133"/>
                    <a:pt x="132" y="133"/>
                  </a:cubicBezTo>
                  <a:cubicBezTo>
                    <a:pt x="0" y="959"/>
                    <a:pt x="0" y="2204"/>
                    <a:pt x="132" y="2887"/>
                  </a:cubicBezTo>
                  <a:cubicBezTo>
                    <a:pt x="500" y="2929"/>
                    <a:pt x="831" y="2947"/>
                    <a:pt x="1129" y="2947"/>
                  </a:cubicBezTo>
                  <a:cubicBezTo>
                    <a:pt x="1841" y="2947"/>
                    <a:pt x="2366" y="2848"/>
                    <a:pt x="2755" y="2755"/>
                  </a:cubicBezTo>
                  <a:lnTo>
                    <a:pt x="2755" y="276"/>
                  </a:lnTo>
                  <a:lnTo>
                    <a:pt x="2611" y="133"/>
                  </a:lnTo>
                  <a:cubicBezTo>
                    <a:pt x="2336" y="67"/>
                    <a:pt x="2027" y="67"/>
                    <a:pt x="1719" y="67"/>
                  </a:cubicBezTo>
                  <a:cubicBezTo>
                    <a:pt x="1410" y="67"/>
                    <a:pt x="1102" y="67"/>
                    <a:pt x="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45"/>
            <p:cNvSpPr/>
            <p:nvPr/>
          </p:nvSpPr>
          <p:spPr>
            <a:xfrm>
              <a:off x="3942600" y="4506725"/>
              <a:ext cx="127550" cy="116250"/>
            </a:xfrm>
            <a:custGeom>
              <a:rect b="b" l="l" r="r" t="t"/>
              <a:pathLst>
                <a:path extrusionOk="0" h="4650" w="5102">
                  <a:moveTo>
                    <a:pt x="1797" y="794"/>
                  </a:moveTo>
                  <a:cubicBezTo>
                    <a:pt x="2072" y="860"/>
                    <a:pt x="2380" y="860"/>
                    <a:pt x="2689" y="860"/>
                  </a:cubicBezTo>
                  <a:cubicBezTo>
                    <a:pt x="2997" y="860"/>
                    <a:pt x="3306" y="860"/>
                    <a:pt x="3581" y="926"/>
                  </a:cubicBezTo>
                  <a:cubicBezTo>
                    <a:pt x="3581" y="1069"/>
                    <a:pt x="3725" y="1069"/>
                    <a:pt x="3725" y="1069"/>
                  </a:cubicBezTo>
                  <a:lnTo>
                    <a:pt x="3725" y="3548"/>
                  </a:lnTo>
                  <a:cubicBezTo>
                    <a:pt x="3235" y="3641"/>
                    <a:pt x="2752" y="3740"/>
                    <a:pt x="2073" y="3740"/>
                  </a:cubicBezTo>
                  <a:cubicBezTo>
                    <a:pt x="1789" y="3740"/>
                    <a:pt x="1470" y="3722"/>
                    <a:pt x="1102" y="3680"/>
                  </a:cubicBezTo>
                  <a:cubicBezTo>
                    <a:pt x="970" y="2997"/>
                    <a:pt x="970" y="1752"/>
                    <a:pt x="1102" y="926"/>
                  </a:cubicBezTo>
                  <a:cubicBezTo>
                    <a:pt x="1246" y="926"/>
                    <a:pt x="1521" y="794"/>
                    <a:pt x="1797" y="794"/>
                  </a:cubicBezTo>
                  <a:close/>
                  <a:moveTo>
                    <a:pt x="2551" y="0"/>
                  </a:moveTo>
                  <a:cubicBezTo>
                    <a:pt x="1965" y="0"/>
                    <a:pt x="1378" y="33"/>
                    <a:pt x="827" y="100"/>
                  </a:cubicBezTo>
                  <a:cubicBezTo>
                    <a:pt x="276" y="100"/>
                    <a:pt x="144" y="243"/>
                    <a:pt x="144" y="650"/>
                  </a:cubicBezTo>
                  <a:cubicBezTo>
                    <a:pt x="1" y="1752"/>
                    <a:pt x="1" y="2854"/>
                    <a:pt x="1" y="3956"/>
                  </a:cubicBezTo>
                  <a:lnTo>
                    <a:pt x="1" y="4099"/>
                  </a:lnTo>
                  <a:cubicBezTo>
                    <a:pt x="144" y="4374"/>
                    <a:pt x="276" y="4506"/>
                    <a:pt x="552" y="4506"/>
                  </a:cubicBezTo>
                  <a:cubicBezTo>
                    <a:pt x="695" y="4650"/>
                    <a:pt x="827" y="4650"/>
                    <a:pt x="970" y="4650"/>
                  </a:cubicBezTo>
                  <a:lnTo>
                    <a:pt x="4000" y="4650"/>
                  </a:lnTo>
                  <a:cubicBezTo>
                    <a:pt x="4275" y="4650"/>
                    <a:pt x="4408" y="4650"/>
                    <a:pt x="4683" y="4506"/>
                  </a:cubicBezTo>
                  <a:cubicBezTo>
                    <a:pt x="4958" y="4506"/>
                    <a:pt x="5102" y="4099"/>
                    <a:pt x="4958" y="3956"/>
                  </a:cubicBezTo>
                  <a:cubicBezTo>
                    <a:pt x="4551" y="3680"/>
                    <a:pt x="4683" y="3405"/>
                    <a:pt x="4683" y="2997"/>
                  </a:cubicBezTo>
                  <a:cubicBezTo>
                    <a:pt x="4551" y="2303"/>
                    <a:pt x="4551" y="1620"/>
                    <a:pt x="4551" y="926"/>
                  </a:cubicBezTo>
                  <a:cubicBezTo>
                    <a:pt x="4551" y="650"/>
                    <a:pt x="4551" y="375"/>
                    <a:pt x="4275" y="100"/>
                  </a:cubicBezTo>
                  <a:cubicBezTo>
                    <a:pt x="3725" y="33"/>
                    <a:pt x="3138" y="0"/>
                    <a:pt x="25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45"/>
            <p:cNvSpPr/>
            <p:nvPr/>
          </p:nvSpPr>
          <p:spPr>
            <a:xfrm>
              <a:off x="3966850" y="4526550"/>
              <a:ext cx="68875" cy="73675"/>
            </a:xfrm>
            <a:custGeom>
              <a:rect b="b" l="l" r="r" t="t"/>
              <a:pathLst>
                <a:path extrusionOk="0" h="2947" w="2755">
                  <a:moveTo>
                    <a:pt x="827" y="1"/>
                  </a:moveTo>
                  <a:cubicBezTo>
                    <a:pt x="551" y="1"/>
                    <a:pt x="276" y="133"/>
                    <a:pt x="132" y="133"/>
                  </a:cubicBezTo>
                  <a:cubicBezTo>
                    <a:pt x="0" y="959"/>
                    <a:pt x="0" y="2204"/>
                    <a:pt x="132" y="2887"/>
                  </a:cubicBezTo>
                  <a:cubicBezTo>
                    <a:pt x="500" y="2929"/>
                    <a:pt x="819" y="2947"/>
                    <a:pt x="1103" y="2947"/>
                  </a:cubicBezTo>
                  <a:cubicBezTo>
                    <a:pt x="1782" y="2947"/>
                    <a:pt x="2265" y="2848"/>
                    <a:pt x="2755" y="2755"/>
                  </a:cubicBezTo>
                  <a:lnTo>
                    <a:pt x="2755" y="276"/>
                  </a:lnTo>
                  <a:cubicBezTo>
                    <a:pt x="2755" y="276"/>
                    <a:pt x="2611" y="276"/>
                    <a:pt x="2611" y="133"/>
                  </a:cubicBezTo>
                  <a:cubicBezTo>
                    <a:pt x="2336" y="67"/>
                    <a:pt x="2027" y="67"/>
                    <a:pt x="1719" y="67"/>
                  </a:cubicBezTo>
                  <a:cubicBezTo>
                    <a:pt x="1410" y="67"/>
                    <a:pt x="1102" y="67"/>
                    <a:pt x="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45"/>
            <p:cNvSpPr/>
            <p:nvPr/>
          </p:nvSpPr>
          <p:spPr>
            <a:xfrm>
              <a:off x="4135400" y="4506725"/>
              <a:ext cx="127550" cy="116250"/>
            </a:xfrm>
            <a:custGeom>
              <a:rect b="b" l="l" r="r" t="t"/>
              <a:pathLst>
                <a:path extrusionOk="0" h="4650" w="5102">
                  <a:moveTo>
                    <a:pt x="1653" y="794"/>
                  </a:moveTo>
                  <a:cubicBezTo>
                    <a:pt x="2000" y="860"/>
                    <a:pt x="2345" y="860"/>
                    <a:pt x="2671" y="860"/>
                  </a:cubicBezTo>
                  <a:cubicBezTo>
                    <a:pt x="2997" y="860"/>
                    <a:pt x="3306" y="860"/>
                    <a:pt x="3581" y="926"/>
                  </a:cubicBezTo>
                  <a:cubicBezTo>
                    <a:pt x="3581" y="1069"/>
                    <a:pt x="3724" y="1069"/>
                    <a:pt x="3724" y="1069"/>
                  </a:cubicBezTo>
                  <a:lnTo>
                    <a:pt x="3724" y="3548"/>
                  </a:lnTo>
                  <a:cubicBezTo>
                    <a:pt x="3235" y="3641"/>
                    <a:pt x="2752" y="3740"/>
                    <a:pt x="2073" y="3740"/>
                  </a:cubicBezTo>
                  <a:cubicBezTo>
                    <a:pt x="1789" y="3740"/>
                    <a:pt x="1470" y="3722"/>
                    <a:pt x="1102" y="3680"/>
                  </a:cubicBezTo>
                  <a:cubicBezTo>
                    <a:pt x="970" y="2997"/>
                    <a:pt x="970" y="1752"/>
                    <a:pt x="1102" y="926"/>
                  </a:cubicBezTo>
                  <a:cubicBezTo>
                    <a:pt x="1246" y="926"/>
                    <a:pt x="1521" y="794"/>
                    <a:pt x="1653" y="794"/>
                  </a:cubicBezTo>
                  <a:close/>
                  <a:moveTo>
                    <a:pt x="2551" y="0"/>
                  </a:moveTo>
                  <a:cubicBezTo>
                    <a:pt x="1964" y="0"/>
                    <a:pt x="1378" y="33"/>
                    <a:pt x="827" y="100"/>
                  </a:cubicBezTo>
                  <a:cubicBezTo>
                    <a:pt x="276" y="100"/>
                    <a:pt x="144" y="243"/>
                    <a:pt x="1" y="650"/>
                  </a:cubicBezTo>
                  <a:lnTo>
                    <a:pt x="1" y="3956"/>
                  </a:lnTo>
                  <a:lnTo>
                    <a:pt x="1" y="4099"/>
                  </a:lnTo>
                  <a:cubicBezTo>
                    <a:pt x="144" y="4374"/>
                    <a:pt x="276" y="4506"/>
                    <a:pt x="552" y="4506"/>
                  </a:cubicBezTo>
                  <a:cubicBezTo>
                    <a:pt x="695" y="4650"/>
                    <a:pt x="827" y="4650"/>
                    <a:pt x="970" y="4650"/>
                  </a:cubicBezTo>
                  <a:lnTo>
                    <a:pt x="4000" y="4650"/>
                  </a:lnTo>
                  <a:cubicBezTo>
                    <a:pt x="4275" y="4650"/>
                    <a:pt x="4408" y="4650"/>
                    <a:pt x="4683" y="4506"/>
                  </a:cubicBezTo>
                  <a:cubicBezTo>
                    <a:pt x="4958" y="4506"/>
                    <a:pt x="5102" y="4099"/>
                    <a:pt x="4826" y="3956"/>
                  </a:cubicBezTo>
                  <a:cubicBezTo>
                    <a:pt x="4551" y="3680"/>
                    <a:pt x="4551" y="3405"/>
                    <a:pt x="4551" y="2997"/>
                  </a:cubicBezTo>
                  <a:lnTo>
                    <a:pt x="4551" y="926"/>
                  </a:lnTo>
                  <a:cubicBezTo>
                    <a:pt x="4551" y="650"/>
                    <a:pt x="4551" y="375"/>
                    <a:pt x="4275" y="100"/>
                  </a:cubicBezTo>
                  <a:cubicBezTo>
                    <a:pt x="3724" y="33"/>
                    <a:pt x="3138" y="0"/>
                    <a:pt x="25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45"/>
            <p:cNvSpPr/>
            <p:nvPr/>
          </p:nvSpPr>
          <p:spPr>
            <a:xfrm>
              <a:off x="4159650" y="4526550"/>
              <a:ext cx="68875" cy="73675"/>
            </a:xfrm>
            <a:custGeom>
              <a:rect b="b" l="l" r="r" t="t"/>
              <a:pathLst>
                <a:path extrusionOk="0" h="2947" w="2755">
                  <a:moveTo>
                    <a:pt x="683" y="1"/>
                  </a:moveTo>
                  <a:cubicBezTo>
                    <a:pt x="551" y="1"/>
                    <a:pt x="276" y="133"/>
                    <a:pt x="132" y="133"/>
                  </a:cubicBezTo>
                  <a:cubicBezTo>
                    <a:pt x="0" y="959"/>
                    <a:pt x="0" y="2204"/>
                    <a:pt x="132" y="2887"/>
                  </a:cubicBezTo>
                  <a:cubicBezTo>
                    <a:pt x="500" y="2929"/>
                    <a:pt x="819" y="2947"/>
                    <a:pt x="1103" y="2947"/>
                  </a:cubicBezTo>
                  <a:cubicBezTo>
                    <a:pt x="1782" y="2947"/>
                    <a:pt x="2265" y="2848"/>
                    <a:pt x="2754" y="2755"/>
                  </a:cubicBezTo>
                  <a:lnTo>
                    <a:pt x="2754" y="276"/>
                  </a:lnTo>
                  <a:cubicBezTo>
                    <a:pt x="2754" y="276"/>
                    <a:pt x="2611" y="276"/>
                    <a:pt x="2611" y="133"/>
                  </a:cubicBezTo>
                  <a:cubicBezTo>
                    <a:pt x="2336" y="67"/>
                    <a:pt x="2027" y="67"/>
                    <a:pt x="1701" y="67"/>
                  </a:cubicBezTo>
                  <a:cubicBezTo>
                    <a:pt x="1375" y="67"/>
                    <a:pt x="1030" y="67"/>
                    <a:pt x="6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45"/>
            <p:cNvSpPr/>
            <p:nvPr/>
          </p:nvSpPr>
          <p:spPr>
            <a:xfrm>
              <a:off x="2214300" y="4684000"/>
              <a:ext cx="127550" cy="118000"/>
            </a:xfrm>
            <a:custGeom>
              <a:rect b="b" l="l" r="r" t="t"/>
              <a:pathLst>
                <a:path extrusionOk="0" h="4720" w="5102">
                  <a:moveTo>
                    <a:pt x="3581" y="864"/>
                  </a:moveTo>
                  <a:lnTo>
                    <a:pt x="3581" y="1139"/>
                  </a:lnTo>
                  <a:lnTo>
                    <a:pt x="3581" y="3475"/>
                  </a:lnTo>
                  <a:cubicBezTo>
                    <a:pt x="3030" y="3750"/>
                    <a:pt x="2204" y="3750"/>
                    <a:pt x="1102" y="3750"/>
                  </a:cubicBezTo>
                  <a:cubicBezTo>
                    <a:pt x="827" y="3067"/>
                    <a:pt x="827" y="1822"/>
                    <a:pt x="970" y="864"/>
                  </a:cubicBezTo>
                  <a:close/>
                  <a:moveTo>
                    <a:pt x="2570" y="0"/>
                  </a:moveTo>
                  <a:cubicBezTo>
                    <a:pt x="1956" y="0"/>
                    <a:pt x="1324" y="37"/>
                    <a:pt x="695" y="37"/>
                  </a:cubicBezTo>
                  <a:cubicBezTo>
                    <a:pt x="276" y="37"/>
                    <a:pt x="1" y="170"/>
                    <a:pt x="1" y="721"/>
                  </a:cubicBezTo>
                  <a:lnTo>
                    <a:pt x="1" y="4026"/>
                  </a:lnTo>
                  <a:lnTo>
                    <a:pt x="1" y="4169"/>
                  </a:lnTo>
                  <a:cubicBezTo>
                    <a:pt x="1" y="4444"/>
                    <a:pt x="144" y="4576"/>
                    <a:pt x="419" y="4576"/>
                  </a:cubicBezTo>
                  <a:lnTo>
                    <a:pt x="970" y="4576"/>
                  </a:lnTo>
                  <a:cubicBezTo>
                    <a:pt x="1929" y="4720"/>
                    <a:pt x="2898" y="4720"/>
                    <a:pt x="4000" y="4720"/>
                  </a:cubicBezTo>
                  <a:cubicBezTo>
                    <a:pt x="4132" y="4720"/>
                    <a:pt x="4407" y="4576"/>
                    <a:pt x="4683" y="4576"/>
                  </a:cubicBezTo>
                  <a:cubicBezTo>
                    <a:pt x="4958" y="4576"/>
                    <a:pt x="5101" y="4169"/>
                    <a:pt x="4826" y="4026"/>
                  </a:cubicBezTo>
                  <a:cubicBezTo>
                    <a:pt x="4551" y="3750"/>
                    <a:pt x="4551" y="3475"/>
                    <a:pt x="4551" y="3067"/>
                  </a:cubicBezTo>
                  <a:lnTo>
                    <a:pt x="4551" y="996"/>
                  </a:lnTo>
                  <a:cubicBezTo>
                    <a:pt x="4551" y="721"/>
                    <a:pt x="4551" y="445"/>
                    <a:pt x="4275" y="170"/>
                  </a:cubicBezTo>
                  <a:cubicBezTo>
                    <a:pt x="3735" y="35"/>
                    <a:pt x="3161" y="0"/>
                    <a:pt x="25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45"/>
            <p:cNvSpPr/>
            <p:nvPr/>
          </p:nvSpPr>
          <p:spPr>
            <a:xfrm>
              <a:off x="2234950" y="4705575"/>
              <a:ext cx="68900" cy="72200"/>
            </a:xfrm>
            <a:custGeom>
              <a:rect b="b" l="l" r="r" t="t"/>
              <a:pathLst>
                <a:path extrusionOk="0" h="2888" w="2756">
                  <a:moveTo>
                    <a:pt x="144" y="1"/>
                  </a:moveTo>
                  <a:cubicBezTo>
                    <a:pt x="1" y="959"/>
                    <a:pt x="1" y="2204"/>
                    <a:pt x="276" y="2887"/>
                  </a:cubicBezTo>
                  <a:cubicBezTo>
                    <a:pt x="1378" y="2887"/>
                    <a:pt x="2204" y="2887"/>
                    <a:pt x="2755" y="2612"/>
                  </a:cubicBezTo>
                  <a:lnTo>
                    <a:pt x="2755" y="276"/>
                  </a:lnTo>
                  <a:lnTo>
                    <a:pt x="27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45"/>
            <p:cNvSpPr/>
            <p:nvPr/>
          </p:nvSpPr>
          <p:spPr>
            <a:xfrm>
              <a:off x="2407100" y="4684000"/>
              <a:ext cx="127550" cy="118000"/>
            </a:xfrm>
            <a:custGeom>
              <a:rect b="b" l="l" r="r" t="t"/>
              <a:pathLst>
                <a:path extrusionOk="0" h="4720" w="5102">
                  <a:moveTo>
                    <a:pt x="3449" y="864"/>
                  </a:moveTo>
                  <a:cubicBezTo>
                    <a:pt x="3581" y="996"/>
                    <a:pt x="3581" y="1139"/>
                    <a:pt x="3581" y="1139"/>
                  </a:cubicBezTo>
                  <a:lnTo>
                    <a:pt x="3581" y="3475"/>
                  </a:lnTo>
                  <a:cubicBezTo>
                    <a:pt x="3030" y="3750"/>
                    <a:pt x="2204" y="3750"/>
                    <a:pt x="1102" y="3750"/>
                  </a:cubicBezTo>
                  <a:cubicBezTo>
                    <a:pt x="827" y="3067"/>
                    <a:pt x="827" y="1822"/>
                    <a:pt x="970" y="864"/>
                  </a:cubicBezTo>
                  <a:close/>
                  <a:moveTo>
                    <a:pt x="2515" y="0"/>
                  </a:moveTo>
                  <a:cubicBezTo>
                    <a:pt x="1918" y="0"/>
                    <a:pt x="1324" y="37"/>
                    <a:pt x="695" y="37"/>
                  </a:cubicBezTo>
                  <a:cubicBezTo>
                    <a:pt x="144" y="37"/>
                    <a:pt x="1" y="170"/>
                    <a:pt x="1" y="721"/>
                  </a:cubicBezTo>
                  <a:lnTo>
                    <a:pt x="1" y="4026"/>
                  </a:lnTo>
                  <a:lnTo>
                    <a:pt x="1" y="4169"/>
                  </a:lnTo>
                  <a:cubicBezTo>
                    <a:pt x="1" y="4444"/>
                    <a:pt x="144" y="4576"/>
                    <a:pt x="419" y="4576"/>
                  </a:cubicBezTo>
                  <a:lnTo>
                    <a:pt x="970" y="4576"/>
                  </a:lnTo>
                  <a:cubicBezTo>
                    <a:pt x="1928" y="4720"/>
                    <a:pt x="2898" y="4720"/>
                    <a:pt x="3856" y="4720"/>
                  </a:cubicBezTo>
                  <a:cubicBezTo>
                    <a:pt x="4132" y="4720"/>
                    <a:pt x="4407" y="4576"/>
                    <a:pt x="4551" y="4576"/>
                  </a:cubicBezTo>
                  <a:cubicBezTo>
                    <a:pt x="4958" y="4576"/>
                    <a:pt x="5101" y="4169"/>
                    <a:pt x="4826" y="4026"/>
                  </a:cubicBezTo>
                  <a:cubicBezTo>
                    <a:pt x="4551" y="3750"/>
                    <a:pt x="4551" y="3475"/>
                    <a:pt x="4551" y="3067"/>
                  </a:cubicBezTo>
                  <a:lnTo>
                    <a:pt x="4551" y="996"/>
                  </a:lnTo>
                  <a:cubicBezTo>
                    <a:pt x="4551" y="721"/>
                    <a:pt x="4551" y="445"/>
                    <a:pt x="4275" y="170"/>
                  </a:cubicBezTo>
                  <a:cubicBezTo>
                    <a:pt x="3665" y="35"/>
                    <a:pt x="3089" y="0"/>
                    <a:pt x="2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45"/>
            <p:cNvSpPr/>
            <p:nvPr/>
          </p:nvSpPr>
          <p:spPr>
            <a:xfrm>
              <a:off x="2427750" y="4705575"/>
              <a:ext cx="68900" cy="72200"/>
            </a:xfrm>
            <a:custGeom>
              <a:rect b="b" l="l" r="r" t="t"/>
              <a:pathLst>
                <a:path extrusionOk="0" h="2888" w="2756">
                  <a:moveTo>
                    <a:pt x="144" y="1"/>
                  </a:moveTo>
                  <a:cubicBezTo>
                    <a:pt x="1" y="959"/>
                    <a:pt x="1" y="2204"/>
                    <a:pt x="276" y="2887"/>
                  </a:cubicBezTo>
                  <a:cubicBezTo>
                    <a:pt x="1378" y="2887"/>
                    <a:pt x="2204" y="2887"/>
                    <a:pt x="2755" y="2612"/>
                  </a:cubicBezTo>
                  <a:lnTo>
                    <a:pt x="2755" y="276"/>
                  </a:lnTo>
                  <a:cubicBezTo>
                    <a:pt x="2755" y="276"/>
                    <a:pt x="2755" y="133"/>
                    <a:pt x="2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45"/>
            <p:cNvSpPr/>
            <p:nvPr/>
          </p:nvSpPr>
          <p:spPr>
            <a:xfrm>
              <a:off x="2599900" y="4684000"/>
              <a:ext cx="123975" cy="118000"/>
            </a:xfrm>
            <a:custGeom>
              <a:rect b="b" l="l" r="r" t="t"/>
              <a:pathLst>
                <a:path extrusionOk="0" h="4720" w="4959">
                  <a:moveTo>
                    <a:pt x="3449" y="864"/>
                  </a:moveTo>
                  <a:cubicBezTo>
                    <a:pt x="3581" y="996"/>
                    <a:pt x="3581" y="1139"/>
                    <a:pt x="3581" y="1139"/>
                  </a:cubicBezTo>
                  <a:lnTo>
                    <a:pt x="3581" y="3475"/>
                  </a:lnTo>
                  <a:cubicBezTo>
                    <a:pt x="3030" y="3750"/>
                    <a:pt x="2204" y="3750"/>
                    <a:pt x="970" y="3750"/>
                  </a:cubicBezTo>
                  <a:cubicBezTo>
                    <a:pt x="827" y="3067"/>
                    <a:pt x="827" y="1822"/>
                    <a:pt x="970" y="864"/>
                  </a:cubicBezTo>
                  <a:close/>
                  <a:moveTo>
                    <a:pt x="2515" y="0"/>
                  </a:moveTo>
                  <a:cubicBezTo>
                    <a:pt x="1918" y="0"/>
                    <a:pt x="1324" y="37"/>
                    <a:pt x="695" y="37"/>
                  </a:cubicBezTo>
                  <a:cubicBezTo>
                    <a:pt x="144" y="37"/>
                    <a:pt x="0" y="170"/>
                    <a:pt x="0" y="721"/>
                  </a:cubicBezTo>
                  <a:lnTo>
                    <a:pt x="0" y="4026"/>
                  </a:lnTo>
                  <a:lnTo>
                    <a:pt x="0" y="4169"/>
                  </a:lnTo>
                  <a:cubicBezTo>
                    <a:pt x="0" y="4444"/>
                    <a:pt x="144" y="4576"/>
                    <a:pt x="419" y="4576"/>
                  </a:cubicBezTo>
                  <a:lnTo>
                    <a:pt x="970" y="4576"/>
                  </a:lnTo>
                  <a:cubicBezTo>
                    <a:pt x="1928" y="4720"/>
                    <a:pt x="2898" y="4720"/>
                    <a:pt x="3856" y="4720"/>
                  </a:cubicBezTo>
                  <a:cubicBezTo>
                    <a:pt x="4132" y="4720"/>
                    <a:pt x="4407" y="4576"/>
                    <a:pt x="4551" y="4576"/>
                  </a:cubicBezTo>
                  <a:cubicBezTo>
                    <a:pt x="4826" y="4576"/>
                    <a:pt x="4958" y="4169"/>
                    <a:pt x="4826" y="4026"/>
                  </a:cubicBezTo>
                  <a:cubicBezTo>
                    <a:pt x="4551" y="3750"/>
                    <a:pt x="4551" y="3475"/>
                    <a:pt x="4551" y="3067"/>
                  </a:cubicBezTo>
                  <a:lnTo>
                    <a:pt x="4551" y="996"/>
                  </a:lnTo>
                  <a:cubicBezTo>
                    <a:pt x="4407" y="721"/>
                    <a:pt x="4551" y="445"/>
                    <a:pt x="4275" y="170"/>
                  </a:cubicBezTo>
                  <a:cubicBezTo>
                    <a:pt x="3665" y="35"/>
                    <a:pt x="3089" y="0"/>
                    <a:pt x="2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45"/>
            <p:cNvSpPr/>
            <p:nvPr/>
          </p:nvSpPr>
          <p:spPr>
            <a:xfrm>
              <a:off x="2620550" y="4705575"/>
              <a:ext cx="68900" cy="72200"/>
            </a:xfrm>
            <a:custGeom>
              <a:rect b="b" l="l" r="r" t="t"/>
              <a:pathLst>
                <a:path extrusionOk="0" h="2888" w="2756">
                  <a:moveTo>
                    <a:pt x="144" y="1"/>
                  </a:moveTo>
                  <a:cubicBezTo>
                    <a:pt x="1" y="959"/>
                    <a:pt x="1" y="2204"/>
                    <a:pt x="144" y="2887"/>
                  </a:cubicBezTo>
                  <a:cubicBezTo>
                    <a:pt x="1378" y="2887"/>
                    <a:pt x="2204" y="2887"/>
                    <a:pt x="2755" y="2612"/>
                  </a:cubicBezTo>
                  <a:lnTo>
                    <a:pt x="2755" y="276"/>
                  </a:lnTo>
                  <a:cubicBezTo>
                    <a:pt x="2755" y="276"/>
                    <a:pt x="2755" y="133"/>
                    <a:pt x="2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45"/>
            <p:cNvSpPr/>
            <p:nvPr/>
          </p:nvSpPr>
          <p:spPr>
            <a:xfrm>
              <a:off x="2789400" y="4684000"/>
              <a:ext cx="127275" cy="118000"/>
            </a:xfrm>
            <a:custGeom>
              <a:rect b="b" l="l" r="r" t="t"/>
              <a:pathLst>
                <a:path extrusionOk="0" h="4720" w="5091">
                  <a:moveTo>
                    <a:pt x="3581" y="864"/>
                  </a:moveTo>
                  <a:cubicBezTo>
                    <a:pt x="3581" y="996"/>
                    <a:pt x="3713" y="1139"/>
                    <a:pt x="3713" y="1139"/>
                  </a:cubicBezTo>
                  <a:lnTo>
                    <a:pt x="3713" y="3475"/>
                  </a:lnTo>
                  <a:cubicBezTo>
                    <a:pt x="3030" y="3750"/>
                    <a:pt x="2336" y="3750"/>
                    <a:pt x="1102" y="3750"/>
                  </a:cubicBezTo>
                  <a:cubicBezTo>
                    <a:pt x="959" y="3067"/>
                    <a:pt x="959" y="1822"/>
                    <a:pt x="1102" y="864"/>
                  </a:cubicBezTo>
                  <a:close/>
                  <a:moveTo>
                    <a:pt x="2580" y="0"/>
                  </a:moveTo>
                  <a:cubicBezTo>
                    <a:pt x="1984" y="0"/>
                    <a:pt x="1388" y="37"/>
                    <a:pt x="826" y="37"/>
                  </a:cubicBezTo>
                  <a:cubicBezTo>
                    <a:pt x="276" y="37"/>
                    <a:pt x="132" y="170"/>
                    <a:pt x="132" y="721"/>
                  </a:cubicBezTo>
                  <a:cubicBezTo>
                    <a:pt x="0" y="1822"/>
                    <a:pt x="0" y="2924"/>
                    <a:pt x="0" y="4026"/>
                  </a:cubicBezTo>
                  <a:lnTo>
                    <a:pt x="132" y="4169"/>
                  </a:lnTo>
                  <a:cubicBezTo>
                    <a:pt x="132" y="4444"/>
                    <a:pt x="276" y="4576"/>
                    <a:pt x="551" y="4576"/>
                  </a:cubicBezTo>
                  <a:lnTo>
                    <a:pt x="959" y="4576"/>
                  </a:lnTo>
                  <a:cubicBezTo>
                    <a:pt x="2060" y="4720"/>
                    <a:pt x="3030" y="4720"/>
                    <a:pt x="3988" y="4720"/>
                  </a:cubicBezTo>
                  <a:cubicBezTo>
                    <a:pt x="4264" y="4720"/>
                    <a:pt x="4407" y="4576"/>
                    <a:pt x="4682" y="4576"/>
                  </a:cubicBezTo>
                  <a:cubicBezTo>
                    <a:pt x="4958" y="4576"/>
                    <a:pt x="5090" y="4169"/>
                    <a:pt x="4958" y="4026"/>
                  </a:cubicBezTo>
                  <a:cubicBezTo>
                    <a:pt x="4539" y="3750"/>
                    <a:pt x="4682" y="3475"/>
                    <a:pt x="4682" y="3067"/>
                  </a:cubicBezTo>
                  <a:cubicBezTo>
                    <a:pt x="4539" y="2373"/>
                    <a:pt x="4539" y="1690"/>
                    <a:pt x="4539" y="996"/>
                  </a:cubicBezTo>
                  <a:cubicBezTo>
                    <a:pt x="4539" y="721"/>
                    <a:pt x="4539" y="445"/>
                    <a:pt x="4264" y="170"/>
                  </a:cubicBezTo>
                  <a:cubicBezTo>
                    <a:pt x="3724" y="35"/>
                    <a:pt x="3152" y="0"/>
                    <a:pt x="2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45"/>
            <p:cNvSpPr/>
            <p:nvPr/>
          </p:nvSpPr>
          <p:spPr>
            <a:xfrm>
              <a:off x="2813350" y="4705575"/>
              <a:ext cx="68875" cy="72200"/>
            </a:xfrm>
            <a:custGeom>
              <a:rect b="b" l="l" r="r" t="t"/>
              <a:pathLst>
                <a:path extrusionOk="0" h="2888" w="2755">
                  <a:moveTo>
                    <a:pt x="144" y="1"/>
                  </a:moveTo>
                  <a:cubicBezTo>
                    <a:pt x="1" y="959"/>
                    <a:pt x="1" y="2204"/>
                    <a:pt x="144" y="2887"/>
                  </a:cubicBezTo>
                  <a:cubicBezTo>
                    <a:pt x="1378" y="2887"/>
                    <a:pt x="2072" y="2887"/>
                    <a:pt x="2755" y="2612"/>
                  </a:cubicBezTo>
                  <a:lnTo>
                    <a:pt x="2755" y="276"/>
                  </a:lnTo>
                  <a:cubicBezTo>
                    <a:pt x="2755" y="276"/>
                    <a:pt x="2623" y="133"/>
                    <a:pt x="2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45"/>
            <p:cNvSpPr/>
            <p:nvPr/>
          </p:nvSpPr>
          <p:spPr>
            <a:xfrm>
              <a:off x="2982200" y="4684000"/>
              <a:ext cx="127275" cy="118000"/>
            </a:xfrm>
            <a:custGeom>
              <a:rect b="b" l="l" r="r" t="t"/>
              <a:pathLst>
                <a:path extrusionOk="0" h="4720" w="5091">
                  <a:moveTo>
                    <a:pt x="3581" y="864"/>
                  </a:moveTo>
                  <a:cubicBezTo>
                    <a:pt x="3581" y="996"/>
                    <a:pt x="3713" y="1139"/>
                    <a:pt x="3713" y="1139"/>
                  </a:cubicBezTo>
                  <a:lnTo>
                    <a:pt x="3713" y="3475"/>
                  </a:lnTo>
                  <a:cubicBezTo>
                    <a:pt x="3030" y="3750"/>
                    <a:pt x="2336" y="3750"/>
                    <a:pt x="1102" y="3750"/>
                  </a:cubicBezTo>
                  <a:cubicBezTo>
                    <a:pt x="959" y="3067"/>
                    <a:pt x="959" y="1822"/>
                    <a:pt x="1102" y="864"/>
                  </a:cubicBezTo>
                  <a:close/>
                  <a:moveTo>
                    <a:pt x="2579" y="0"/>
                  </a:moveTo>
                  <a:cubicBezTo>
                    <a:pt x="1984" y="0"/>
                    <a:pt x="1388" y="37"/>
                    <a:pt x="826" y="37"/>
                  </a:cubicBezTo>
                  <a:cubicBezTo>
                    <a:pt x="276" y="37"/>
                    <a:pt x="132" y="170"/>
                    <a:pt x="132" y="721"/>
                  </a:cubicBezTo>
                  <a:cubicBezTo>
                    <a:pt x="0" y="1822"/>
                    <a:pt x="0" y="2924"/>
                    <a:pt x="0" y="4026"/>
                  </a:cubicBezTo>
                  <a:lnTo>
                    <a:pt x="0" y="4169"/>
                  </a:lnTo>
                  <a:cubicBezTo>
                    <a:pt x="132" y="4444"/>
                    <a:pt x="276" y="4576"/>
                    <a:pt x="551" y="4576"/>
                  </a:cubicBezTo>
                  <a:lnTo>
                    <a:pt x="959" y="4576"/>
                  </a:lnTo>
                  <a:cubicBezTo>
                    <a:pt x="1928" y="4720"/>
                    <a:pt x="3030" y="4720"/>
                    <a:pt x="3988" y="4720"/>
                  </a:cubicBezTo>
                  <a:cubicBezTo>
                    <a:pt x="4264" y="4720"/>
                    <a:pt x="4407" y="4576"/>
                    <a:pt x="4682" y="4576"/>
                  </a:cubicBezTo>
                  <a:cubicBezTo>
                    <a:pt x="4958" y="4576"/>
                    <a:pt x="5090" y="4169"/>
                    <a:pt x="4815" y="4026"/>
                  </a:cubicBezTo>
                  <a:cubicBezTo>
                    <a:pt x="4539" y="3750"/>
                    <a:pt x="4539" y="3475"/>
                    <a:pt x="4539" y="3067"/>
                  </a:cubicBezTo>
                  <a:lnTo>
                    <a:pt x="4539" y="996"/>
                  </a:lnTo>
                  <a:cubicBezTo>
                    <a:pt x="4539" y="721"/>
                    <a:pt x="4539" y="445"/>
                    <a:pt x="4264" y="170"/>
                  </a:cubicBezTo>
                  <a:cubicBezTo>
                    <a:pt x="3724" y="35"/>
                    <a:pt x="3152" y="0"/>
                    <a:pt x="25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45"/>
            <p:cNvSpPr/>
            <p:nvPr/>
          </p:nvSpPr>
          <p:spPr>
            <a:xfrm>
              <a:off x="3006150" y="4705575"/>
              <a:ext cx="68875" cy="72200"/>
            </a:xfrm>
            <a:custGeom>
              <a:rect b="b" l="l" r="r" t="t"/>
              <a:pathLst>
                <a:path extrusionOk="0" h="2888" w="2755">
                  <a:moveTo>
                    <a:pt x="144" y="1"/>
                  </a:moveTo>
                  <a:cubicBezTo>
                    <a:pt x="1" y="959"/>
                    <a:pt x="1" y="2204"/>
                    <a:pt x="144" y="2887"/>
                  </a:cubicBezTo>
                  <a:cubicBezTo>
                    <a:pt x="1378" y="2887"/>
                    <a:pt x="2072" y="2887"/>
                    <a:pt x="2755" y="2612"/>
                  </a:cubicBezTo>
                  <a:lnTo>
                    <a:pt x="2755" y="276"/>
                  </a:lnTo>
                  <a:cubicBezTo>
                    <a:pt x="2755" y="276"/>
                    <a:pt x="2623" y="133"/>
                    <a:pt x="2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45"/>
            <p:cNvSpPr/>
            <p:nvPr/>
          </p:nvSpPr>
          <p:spPr>
            <a:xfrm>
              <a:off x="3175000" y="4684000"/>
              <a:ext cx="127275" cy="118000"/>
            </a:xfrm>
            <a:custGeom>
              <a:rect b="b" l="l" r="r" t="t"/>
              <a:pathLst>
                <a:path extrusionOk="0" h="4720" w="5091">
                  <a:moveTo>
                    <a:pt x="3581" y="864"/>
                  </a:moveTo>
                  <a:cubicBezTo>
                    <a:pt x="3581" y="996"/>
                    <a:pt x="3713" y="1139"/>
                    <a:pt x="3713" y="1139"/>
                  </a:cubicBezTo>
                  <a:lnTo>
                    <a:pt x="3713" y="3475"/>
                  </a:lnTo>
                  <a:cubicBezTo>
                    <a:pt x="3030" y="3750"/>
                    <a:pt x="2204" y="3750"/>
                    <a:pt x="1102" y="3750"/>
                  </a:cubicBezTo>
                  <a:cubicBezTo>
                    <a:pt x="959" y="3067"/>
                    <a:pt x="826" y="1822"/>
                    <a:pt x="1102" y="864"/>
                  </a:cubicBezTo>
                  <a:close/>
                  <a:moveTo>
                    <a:pt x="2563" y="0"/>
                  </a:moveTo>
                  <a:cubicBezTo>
                    <a:pt x="1950" y="0"/>
                    <a:pt x="1318" y="37"/>
                    <a:pt x="683" y="37"/>
                  </a:cubicBezTo>
                  <a:cubicBezTo>
                    <a:pt x="276" y="37"/>
                    <a:pt x="0" y="170"/>
                    <a:pt x="0" y="721"/>
                  </a:cubicBezTo>
                  <a:lnTo>
                    <a:pt x="0" y="4026"/>
                  </a:lnTo>
                  <a:lnTo>
                    <a:pt x="0" y="4169"/>
                  </a:lnTo>
                  <a:cubicBezTo>
                    <a:pt x="0" y="4444"/>
                    <a:pt x="276" y="4576"/>
                    <a:pt x="408" y="4576"/>
                  </a:cubicBezTo>
                  <a:lnTo>
                    <a:pt x="959" y="4576"/>
                  </a:lnTo>
                  <a:cubicBezTo>
                    <a:pt x="1928" y="4720"/>
                    <a:pt x="2887" y="4720"/>
                    <a:pt x="3988" y="4720"/>
                  </a:cubicBezTo>
                  <a:cubicBezTo>
                    <a:pt x="4132" y="4720"/>
                    <a:pt x="4407" y="4576"/>
                    <a:pt x="4682" y="4576"/>
                  </a:cubicBezTo>
                  <a:cubicBezTo>
                    <a:pt x="4958" y="4576"/>
                    <a:pt x="5090" y="4169"/>
                    <a:pt x="4815" y="4026"/>
                  </a:cubicBezTo>
                  <a:cubicBezTo>
                    <a:pt x="4539" y="3750"/>
                    <a:pt x="4539" y="3475"/>
                    <a:pt x="4539" y="3067"/>
                  </a:cubicBezTo>
                  <a:lnTo>
                    <a:pt x="4539" y="996"/>
                  </a:lnTo>
                  <a:cubicBezTo>
                    <a:pt x="4539" y="721"/>
                    <a:pt x="4539" y="445"/>
                    <a:pt x="4264" y="170"/>
                  </a:cubicBezTo>
                  <a:cubicBezTo>
                    <a:pt x="3724" y="35"/>
                    <a:pt x="3152" y="0"/>
                    <a:pt x="25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45"/>
            <p:cNvSpPr/>
            <p:nvPr/>
          </p:nvSpPr>
          <p:spPr>
            <a:xfrm>
              <a:off x="3195650" y="4705575"/>
              <a:ext cx="72175" cy="72200"/>
            </a:xfrm>
            <a:custGeom>
              <a:rect b="b" l="l" r="r" t="t"/>
              <a:pathLst>
                <a:path extrusionOk="0" h="2888" w="2887">
                  <a:moveTo>
                    <a:pt x="276" y="1"/>
                  </a:moveTo>
                  <a:cubicBezTo>
                    <a:pt x="0" y="959"/>
                    <a:pt x="133" y="2204"/>
                    <a:pt x="276" y="2887"/>
                  </a:cubicBezTo>
                  <a:cubicBezTo>
                    <a:pt x="1378" y="2887"/>
                    <a:pt x="2204" y="2887"/>
                    <a:pt x="2887" y="2612"/>
                  </a:cubicBezTo>
                  <a:lnTo>
                    <a:pt x="2887" y="276"/>
                  </a:lnTo>
                  <a:cubicBezTo>
                    <a:pt x="2887" y="276"/>
                    <a:pt x="2755" y="133"/>
                    <a:pt x="27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45"/>
            <p:cNvSpPr/>
            <p:nvPr/>
          </p:nvSpPr>
          <p:spPr>
            <a:xfrm>
              <a:off x="3367800" y="4684000"/>
              <a:ext cx="127250" cy="118000"/>
            </a:xfrm>
            <a:custGeom>
              <a:rect b="b" l="l" r="r" t="t"/>
              <a:pathLst>
                <a:path extrusionOk="0" h="4720" w="5090">
                  <a:moveTo>
                    <a:pt x="3581" y="864"/>
                  </a:moveTo>
                  <a:lnTo>
                    <a:pt x="3581" y="1139"/>
                  </a:lnTo>
                  <a:lnTo>
                    <a:pt x="3581" y="3475"/>
                  </a:lnTo>
                  <a:cubicBezTo>
                    <a:pt x="3030" y="3750"/>
                    <a:pt x="2204" y="3750"/>
                    <a:pt x="1102" y="3750"/>
                  </a:cubicBezTo>
                  <a:cubicBezTo>
                    <a:pt x="826" y="3067"/>
                    <a:pt x="826" y="1822"/>
                    <a:pt x="959" y="864"/>
                  </a:cubicBezTo>
                  <a:close/>
                  <a:moveTo>
                    <a:pt x="2563" y="0"/>
                  </a:moveTo>
                  <a:cubicBezTo>
                    <a:pt x="1950" y="0"/>
                    <a:pt x="1318" y="37"/>
                    <a:pt x="683" y="37"/>
                  </a:cubicBezTo>
                  <a:cubicBezTo>
                    <a:pt x="276" y="37"/>
                    <a:pt x="0" y="170"/>
                    <a:pt x="0" y="721"/>
                  </a:cubicBezTo>
                  <a:lnTo>
                    <a:pt x="0" y="4026"/>
                  </a:lnTo>
                  <a:lnTo>
                    <a:pt x="0" y="4169"/>
                  </a:lnTo>
                  <a:cubicBezTo>
                    <a:pt x="0" y="4444"/>
                    <a:pt x="132" y="4576"/>
                    <a:pt x="408" y="4576"/>
                  </a:cubicBezTo>
                  <a:lnTo>
                    <a:pt x="959" y="4576"/>
                  </a:lnTo>
                  <a:cubicBezTo>
                    <a:pt x="1928" y="4720"/>
                    <a:pt x="2887" y="4720"/>
                    <a:pt x="3988" y="4720"/>
                  </a:cubicBezTo>
                  <a:cubicBezTo>
                    <a:pt x="4131" y="4720"/>
                    <a:pt x="4407" y="4576"/>
                    <a:pt x="4682" y="4576"/>
                  </a:cubicBezTo>
                  <a:cubicBezTo>
                    <a:pt x="4958" y="4576"/>
                    <a:pt x="5090" y="4169"/>
                    <a:pt x="4815" y="4026"/>
                  </a:cubicBezTo>
                  <a:cubicBezTo>
                    <a:pt x="4539" y="3750"/>
                    <a:pt x="4539" y="3475"/>
                    <a:pt x="4539" y="3067"/>
                  </a:cubicBezTo>
                  <a:lnTo>
                    <a:pt x="4539" y="996"/>
                  </a:lnTo>
                  <a:cubicBezTo>
                    <a:pt x="4539" y="721"/>
                    <a:pt x="4539" y="445"/>
                    <a:pt x="4264" y="170"/>
                  </a:cubicBezTo>
                  <a:cubicBezTo>
                    <a:pt x="3724" y="35"/>
                    <a:pt x="3152" y="0"/>
                    <a:pt x="25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45"/>
            <p:cNvSpPr/>
            <p:nvPr/>
          </p:nvSpPr>
          <p:spPr>
            <a:xfrm>
              <a:off x="3388450" y="4705575"/>
              <a:ext cx="68875" cy="72200"/>
            </a:xfrm>
            <a:custGeom>
              <a:rect b="b" l="l" r="r" t="t"/>
              <a:pathLst>
                <a:path extrusionOk="0" h="2888" w="2755">
                  <a:moveTo>
                    <a:pt x="133" y="1"/>
                  </a:moveTo>
                  <a:cubicBezTo>
                    <a:pt x="0" y="959"/>
                    <a:pt x="0" y="2204"/>
                    <a:pt x="276" y="2887"/>
                  </a:cubicBezTo>
                  <a:cubicBezTo>
                    <a:pt x="1378" y="2887"/>
                    <a:pt x="2204" y="2887"/>
                    <a:pt x="2755" y="2612"/>
                  </a:cubicBezTo>
                  <a:lnTo>
                    <a:pt x="2755" y="276"/>
                  </a:lnTo>
                  <a:lnTo>
                    <a:pt x="27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45"/>
            <p:cNvSpPr/>
            <p:nvPr/>
          </p:nvSpPr>
          <p:spPr>
            <a:xfrm>
              <a:off x="3560600" y="4684000"/>
              <a:ext cx="127250" cy="118000"/>
            </a:xfrm>
            <a:custGeom>
              <a:rect b="b" l="l" r="r" t="t"/>
              <a:pathLst>
                <a:path extrusionOk="0" h="4720" w="5090">
                  <a:moveTo>
                    <a:pt x="3437" y="864"/>
                  </a:moveTo>
                  <a:cubicBezTo>
                    <a:pt x="3581" y="996"/>
                    <a:pt x="3581" y="1139"/>
                    <a:pt x="3581" y="1139"/>
                  </a:cubicBezTo>
                  <a:lnTo>
                    <a:pt x="3581" y="3475"/>
                  </a:lnTo>
                  <a:cubicBezTo>
                    <a:pt x="3030" y="3750"/>
                    <a:pt x="2203" y="3750"/>
                    <a:pt x="1102" y="3750"/>
                  </a:cubicBezTo>
                  <a:cubicBezTo>
                    <a:pt x="826" y="3067"/>
                    <a:pt x="826" y="1822"/>
                    <a:pt x="959" y="864"/>
                  </a:cubicBezTo>
                  <a:close/>
                  <a:moveTo>
                    <a:pt x="2512" y="0"/>
                  </a:moveTo>
                  <a:cubicBezTo>
                    <a:pt x="1915" y="0"/>
                    <a:pt x="1318" y="37"/>
                    <a:pt x="683" y="37"/>
                  </a:cubicBezTo>
                  <a:cubicBezTo>
                    <a:pt x="132" y="37"/>
                    <a:pt x="0" y="170"/>
                    <a:pt x="0" y="721"/>
                  </a:cubicBezTo>
                  <a:lnTo>
                    <a:pt x="0" y="4026"/>
                  </a:lnTo>
                  <a:lnTo>
                    <a:pt x="0" y="4169"/>
                  </a:lnTo>
                  <a:cubicBezTo>
                    <a:pt x="0" y="4444"/>
                    <a:pt x="132" y="4576"/>
                    <a:pt x="408" y="4576"/>
                  </a:cubicBezTo>
                  <a:lnTo>
                    <a:pt x="959" y="4576"/>
                  </a:lnTo>
                  <a:cubicBezTo>
                    <a:pt x="1928" y="4720"/>
                    <a:pt x="2887" y="4720"/>
                    <a:pt x="3856" y="4720"/>
                  </a:cubicBezTo>
                  <a:cubicBezTo>
                    <a:pt x="4131" y="4720"/>
                    <a:pt x="4407" y="4576"/>
                    <a:pt x="4539" y="4576"/>
                  </a:cubicBezTo>
                  <a:cubicBezTo>
                    <a:pt x="4958" y="4576"/>
                    <a:pt x="5090" y="4169"/>
                    <a:pt x="4815" y="4026"/>
                  </a:cubicBezTo>
                  <a:cubicBezTo>
                    <a:pt x="4539" y="3750"/>
                    <a:pt x="4539" y="3475"/>
                    <a:pt x="4539" y="3067"/>
                  </a:cubicBezTo>
                  <a:lnTo>
                    <a:pt x="4539" y="996"/>
                  </a:lnTo>
                  <a:cubicBezTo>
                    <a:pt x="4539" y="721"/>
                    <a:pt x="4539" y="445"/>
                    <a:pt x="4264" y="170"/>
                  </a:cubicBezTo>
                  <a:cubicBezTo>
                    <a:pt x="3659" y="35"/>
                    <a:pt x="3086" y="0"/>
                    <a:pt x="25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45"/>
            <p:cNvSpPr/>
            <p:nvPr/>
          </p:nvSpPr>
          <p:spPr>
            <a:xfrm>
              <a:off x="3581250" y="4705575"/>
              <a:ext cx="68875" cy="72200"/>
            </a:xfrm>
            <a:custGeom>
              <a:rect b="b" l="l" r="r" t="t"/>
              <a:pathLst>
                <a:path extrusionOk="0" h="2888" w="2755">
                  <a:moveTo>
                    <a:pt x="133" y="1"/>
                  </a:moveTo>
                  <a:cubicBezTo>
                    <a:pt x="0" y="959"/>
                    <a:pt x="0" y="2204"/>
                    <a:pt x="276" y="2887"/>
                  </a:cubicBezTo>
                  <a:cubicBezTo>
                    <a:pt x="1377" y="2887"/>
                    <a:pt x="2204" y="2887"/>
                    <a:pt x="2755" y="2612"/>
                  </a:cubicBezTo>
                  <a:lnTo>
                    <a:pt x="2755" y="276"/>
                  </a:lnTo>
                  <a:cubicBezTo>
                    <a:pt x="2755" y="276"/>
                    <a:pt x="2755" y="133"/>
                    <a:pt x="26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45"/>
            <p:cNvSpPr/>
            <p:nvPr/>
          </p:nvSpPr>
          <p:spPr>
            <a:xfrm>
              <a:off x="3749800" y="4684000"/>
              <a:ext cx="127550" cy="118000"/>
            </a:xfrm>
            <a:custGeom>
              <a:rect b="b" l="l" r="r" t="t"/>
              <a:pathLst>
                <a:path extrusionOk="0" h="4720" w="5102">
                  <a:moveTo>
                    <a:pt x="3581" y="864"/>
                  </a:moveTo>
                  <a:cubicBezTo>
                    <a:pt x="3725" y="996"/>
                    <a:pt x="3725" y="1139"/>
                    <a:pt x="3725" y="1139"/>
                  </a:cubicBezTo>
                  <a:lnTo>
                    <a:pt x="3725" y="3475"/>
                  </a:lnTo>
                  <a:cubicBezTo>
                    <a:pt x="3174" y="3750"/>
                    <a:pt x="2347" y="3750"/>
                    <a:pt x="1102" y="3750"/>
                  </a:cubicBezTo>
                  <a:cubicBezTo>
                    <a:pt x="970" y="3067"/>
                    <a:pt x="970" y="1822"/>
                    <a:pt x="1102" y="864"/>
                  </a:cubicBezTo>
                  <a:close/>
                  <a:moveTo>
                    <a:pt x="2656" y="0"/>
                  </a:moveTo>
                  <a:cubicBezTo>
                    <a:pt x="2059" y="0"/>
                    <a:pt x="1462" y="37"/>
                    <a:pt x="827" y="37"/>
                  </a:cubicBezTo>
                  <a:cubicBezTo>
                    <a:pt x="276" y="37"/>
                    <a:pt x="144" y="170"/>
                    <a:pt x="144" y="721"/>
                  </a:cubicBezTo>
                  <a:cubicBezTo>
                    <a:pt x="1" y="1822"/>
                    <a:pt x="144" y="2924"/>
                    <a:pt x="144" y="4026"/>
                  </a:cubicBezTo>
                  <a:lnTo>
                    <a:pt x="144" y="4169"/>
                  </a:lnTo>
                  <a:cubicBezTo>
                    <a:pt x="144" y="4444"/>
                    <a:pt x="276" y="4576"/>
                    <a:pt x="552" y="4576"/>
                  </a:cubicBezTo>
                  <a:lnTo>
                    <a:pt x="970" y="4576"/>
                  </a:lnTo>
                  <a:cubicBezTo>
                    <a:pt x="2072" y="4720"/>
                    <a:pt x="3030" y="4720"/>
                    <a:pt x="4000" y="4720"/>
                  </a:cubicBezTo>
                  <a:cubicBezTo>
                    <a:pt x="4275" y="4720"/>
                    <a:pt x="4551" y="4576"/>
                    <a:pt x="4683" y="4576"/>
                  </a:cubicBezTo>
                  <a:cubicBezTo>
                    <a:pt x="4958" y="4576"/>
                    <a:pt x="5102" y="4169"/>
                    <a:pt x="4958" y="4026"/>
                  </a:cubicBezTo>
                  <a:cubicBezTo>
                    <a:pt x="4683" y="3750"/>
                    <a:pt x="4683" y="3475"/>
                    <a:pt x="4683" y="3067"/>
                  </a:cubicBezTo>
                  <a:lnTo>
                    <a:pt x="4683" y="996"/>
                  </a:lnTo>
                  <a:cubicBezTo>
                    <a:pt x="4551" y="721"/>
                    <a:pt x="4683" y="445"/>
                    <a:pt x="4408" y="170"/>
                  </a:cubicBezTo>
                  <a:cubicBezTo>
                    <a:pt x="3803" y="35"/>
                    <a:pt x="3230" y="0"/>
                    <a:pt x="26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45"/>
            <p:cNvSpPr/>
            <p:nvPr/>
          </p:nvSpPr>
          <p:spPr>
            <a:xfrm>
              <a:off x="3774050" y="4705575"/>
              <a:ext cx="68875" cy="72200"/>
            </a:xfrm>
            <a:custGeom>
              <a:rect b="b" l="l" r="r" t="t"/>
              <a:pathLst>
                <a:path extrusionOk="0" h="2888" w="2755">
                  <a:moveTo>
                    <a:pt x="132" y="1"/>
                  </a:moveTo>
                  <a:cubicBezTo>
                    <a:pt x="0" y="959"/>
                    <a:pt x="0" y="2204"/>
                    <a:pt x="132" y="2887"/>
                  </a:cubicBezTo>
                  <a:cubicBezTo>
                    <a:pt x="1377" y="2887"/>
                    <a:pt x="2204" y="2887"/>
                    <a:pt x="2755" y="2612"/>
                  </a:cubicBezTo>
                  <a:lnTo>
                    <a:pt x="2755" y="276"/>
                  </a:lnTo>
                  <a:cubicBezTo>
                    <a:pt x="2755" y="276"/>
                    <a:pt x="2755" y="133"/>
                    <a:pt x="26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45"/>
            <p:cNvSpPr/>
            <p:nvPr/>
          </p:nvSpPr>
          <p:spPr>
            <a:xfrm>
              <a:off x="3942600" y="4684000"/>
              <a:ext cx="127550" cy="118000"/>
            </a:xfrm>
            <a:custGeom>
              <a:rect b="b" l="l" r="r" t="t"/>
              <a:pathLst>
                <a:path extrusionOk="0" h="4720" w="5102">
                  <a:moveTo>
                    <a:pt x="3581" y="864"/>
                  </a:moveTo>
                  <a:cubicBezTo>
                    <a:pt x="3581" y="996"/>
                    <a:pt x="3725" y="1139"/>
                    <a:pt x="3725" y="1139"/>
                  </a:cubicBezTo>
                  <a:lnTo>
                    <a:pt x="3725" y="3475"/>
                  </a:lnTo>
                  <a:cubicBezTo>
                    <a:pt x="3030" y="3750"/>
                    <a:pt x="2347" y="3750"/>
                    <a:pt x="1102" y="3750"/>
                  </a:cubicBezTo>
                  <a:cubicBezTo>
                    <a:pt x="970" y="3067"/>
                    <a:pt x="970" y="1822"/>
                    <a:pt x="1102" y="864"/>
                  </a:cubicBezTo>
                  <a:close/>
                  <a:moveTo>
                    <a:pt x="2586" y="0"/>
                  </a:moveTo>
                  <a:cubicBezTo>
                    <a:pt x="1988" y="0"/>
                    <a:pt x="1389" y="37"/>
                    <a:pt x="827" y="37"/>
                  </a:cubicBezTo>
                  <a:cubicBezTo>
                    <a:pt x="276" y="37"/>
                    <a:pt x="144" y="170"/>
                    <a:pt x="144" y="721"/>
                  </a:cubicBezTo>
                  <a:cubicBezTo>
                    <a:pt x="1" y="1822"/>
                    <a:pt x="1" y="2924"/>
                    <a:pt x="1" y="4026"/>
                  </a:cubicBezTo>
                  <a:lnTo>
                    <a:pt x="1" y="4169"/>
                  </a:lnTo>
                  <a:cubicBezTo>
                    <a:pt x="144" y="4444"/>
                    <a:pt x="276" y="4576"/>
                    <a:pt x="552" y="4576"/>
                  </a:cubicBezTo>
                  <a:lnTo>
                    <a:pt x="970" y="4576"/>
                  </a:lnTo>
                  <a:cubicBezTo>
                    <a:pt x="2072" y="4720"/>
                    <a:pt x="3030" y="4720"/>
                    <a:pt x="4000" y="4720"/>
                  </a:cubicBezTo>
                  <a:cubicBezTo>
                    <a:pt x="4275" y="4720"/>
                    <a:pt x="4408" y="4576"/>
                    <a:pt x="4683" y="4576"/>
                  </a:cubicBezTo>
                  <a:cubicBezTo>
                    <a:pt x="4958" y="4576"/>
                    <a:pt x="5102" y="4169"/>
                    <a:pt x="4958" y="4026"/>
                  </a:cubicBezTo>
                  <a:cubicBezTo>
                    <a:pt x="4551" y="3750"/>
                    <a:pt x="4683" y="3475"/>
                    <a:pt x="4683" y="3067"/>
                  </a:cubicBezTo>
                  <a:cubicBezTo>
                    <a:pt x="4551" y="2373"/>
                    <a:pt x="4551" y="1690"/>
                    <a:pt x="4551" y="996"/>
                  </a:cubicBezTo>
                  <a:cubicBezTo>
                    <a:pt x="4551" y="721"/>
                    <a:pt x="4551" y="445"/>
                    <a:pt x="4275" y="170"/>
                  </a:cubicBezTo>
                  <a:cubicBezTo>
                    <a:pt x="3735" y="35"/>
                    <a:pt x="3161" y="0"/>
                    <a:pt x="2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45"/>
            <p:cNvSpPr/>
            <p:nvPr/>
          </p:nvSpPr>
          <p:spPr>
            <a:xfrm>
              <a:off x="3966850" y="4705575"/>
              <a:ext cx="68875" cy="72200"/>
            </a:xfrm>
            <a:custGeom>
              <a:rect b="b" l="l" r="r" t="t"/>
              <a:pathLst>
                <a:path extrusionOk="0" h="2888" w="2755">
                  <a:moveTo>
                    <a:pt x="132" y="1"/>
                  </a:moveTo>
                  <a:cubicBezTo>
                    <a:pt x="0" y="959"/>
                    <a:pt x="0" y="2204"/>
                    <a:pt x="132" y="2887"/>
                  </a:cubicBezTo>
                  <a:cubicBezTo>
                    <a:pt x="1377" y="2887"/>
                    <a:pt x="2060" y="2887"/>
                    <a:pt x="2755" y="2612"/>
                  </a:cubicBezTo>
                  <a:lnTo>
                    <a:pt x="2755" y="276"/>
                  </a:lnTo>
                  <a:cubicBezTo>
                    <a:pt x="2755" y="276"/>
                    <a:pt x="2611" y="133"/>
                    <a:pt x="26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45"/>
            <p:cNvSpPr/>
            <p:nvPr/>
          </p:nvSpPr>
          <p:spPr>
            <a:xfrm>
              <a:off x="4135400" y="4684000"/>
              <a:ext cx="127550" cy="118000"/>
            </a:xfrm>
            <a:custGeom>
              <a:rect b="b" l="l" r="r" t="t"/>
              <a:pathLst>
                <a:path extrusionOk="0" h="4720" w="5102">
                  <a:moveTo>
                    <a:pt x="3581" y="864"/>
                  </a:moveTo>
                  <a:cubicBezTo>
                    <a:pt x="3581" y="996"/>
                    <a:pt x="3724" y="1139"/>
                    <a:pt x="3724" y="1139"/>
                  </a:cubicBezTo>
                  <a:lnTo>
                    <a:pt x="3724" y="3475"/>
                  </a:lnTo>
                  <a:cubicBezTo>
                    <a:pt x="3030" y="3750"/>
                    <a:pt x="2347" y="3750"/>
                    <a:pt x="1102" y="3750"/>
                  </a:cubicBezTo>
                  <a:cubicBezTo>
                    <a:pt x="970" y="3067"/>
                    <a:pt x="970" y="1822"/>
                    <a:pt x="1102" y="864"/>
                  </a:cubicBezTo>
                  <a:close/>
                  <a:moveTo>
                    <a:pt x="2586" y="0"/>
                  </a:moveTo>
                  <a:cubicBezTo>
                    <a:pt x="1988" y="0"/>
                    <a:pt x="1389" y="37"/>
                    <a:pt x="827" y="37"/>
                  </a:cubicBezTo>
                  <a:cubicBezTo>
                    <a:pt x="276" y="37"/>
                    <a:pt x="144" y="170"/>
                    <a:pt x="1" y="721"/>
                  </a:cubicBezTo>
                  <a:lnTo>
                    <a:pt x="1" y="4026"/>
                  </a:lnTo>
                  <a:lnTo>
                    <a:pt x="1" y="4169"/>
                  </a:lnTo>
                  <a:cubicBezTo>
                    <a:pt x="144" y="4444"/>
                    <a:pt x="276" y="4576"/>
                    <a:pt x="552" y="4576"/>
                  </a:cubicBezTo>
                  <a:lnTo>
                    <a:pt x="970" y="4576"/>
                  </a:lnTo>
                  <a:cubicBezTo>
                    <a:pt x="1929" y="4720"/>
                    <a:pt x="3030" y="4720"/>
                    <a:pt x="4000" y="4720"/>
                  </a:cubicBezTo>
                  <a:cubicBezTo>
                    <a:pt x="4275" y="4720"/>
                    <a:pt x="4408" y="4576"/>
                    <a:pt x="4683" y="4576"/>
                  </a:cubicBezTo>
                  <a:cubicBezTo>
                    <a:pt x="4958" y="4576"/>
                    <a:pt x="5102" y="4169"/>
                    <a:pt x="4826" y="4026"/>
                  </a:cubicBezTo>
                  <a:cubicBezTo>
                    <a:pt x="4551" y="3750"/>
                    <a:pt x="4551" y="3475"/>
                    <a:pt x="4551" y="3067"/>
                  </a:cubicBezTo>
                  <a:lnTo>
                    <a:pt x="4551" y="996"/>
                  </a:lnTo>
                  <a:cubicBezTo>
                    <a:pt x="4551" y="721"/>
                    <a:pt x="4551" y="445"/>
                    <a:pt x="4275" y="170"/>
                  </a:cubicBezTo>
                  <a:cubicBezTo>
                    <a:pt x="3735" y="35"/>
                    <a:pt x="3161" y="0"/>
                    <a:pt x="2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45"/>
            <p:cNvSpPr/>
            <p:nvPr/>
          </p:nvSpPr>
          <p:spPr>
            <a:xfrm>
              <a:off x="4159650" y="4705575"/>
              <a:ext cx="68875" cy="72200"/>
            </a:xfrm>
            <a:custGeom>
              <a:rect b="b" l="l" r="r" t="t"/>
              <a:pathLst>
                <a:path extrusionOk="0" h="2888" w="2755">
                  <a:moveTo>
                    <a:pt x="132" y="1"/>
                  </a:moveTo>
                  <a:cubicBezTo>
                    <a:pt x="0" y="959"/>
                    <a:pt x="0" y="2204"/>
                    <a:pt x="132" y="2887"/>
                  </a:cubicBezTo>
                  <a:cubicBezTo>
                    <a:pt x="1377" y="2887"/>
                    <a:pt x="2060" y="2887"/>
                    <a:pt x="2754" y="2612"/>
                  </a:cubicBezTo>
                  <a:lnTo>
                    <a:pt x="2754" y="276"/>
                  </a:lnTo>
                  <a:cubicBezTo>
                    <a:pt x="2754" y="276"/>
                    <a:pt x="2611" y="133"/>
                    <a:pt x="26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45"/>
            <p:cNvSpPr/>
            <p:nvPr/>
          </p:nvSpPr>
          <p:spPr>
            <a:xfrm>
              <a:off x="2214300" y="4861275"/>
              <a:ext cx="127550" cy="116175"/>
            </a:xfrm>
            <a:custGeom>
              <a:rect b="b" l="l" r="r" t="t"/>
              <a:pathLst>
                <a:path extrusionOk="0" h="4647" w="5102">
                  <a:moveTo>
                    <a:pt x="2932" y="870"/>
                  </a:moveTo>
                  <a:cubicBezTo>
                    <a:pt x="3140" y="870"/>
                    <a:pt x="3353" y="886"/>
                    <a:pt x="3581" y="934"/>
                  </a:cubicBezTo>
                  <a:lnTo>
                    <a:pt x="3581" y="1209"/>
                  </a:lnTo>
                  <a:lnTo>
                    <a:pt x="3581" y="3545"/>
                  </a:lnTo>
                  <a:cubicBezTo>
                    <a:pt x="3256" y="3708"/>
                    <a:pt x="2834" y="3774"/>
                    <a:pt x="2317" y="3774"/>
                  </a:cubicBezTo>
                  <a:cubicBezTo>
                    <a:pt x="1958" y="3774"/>
                    <a:pt x="1553" y="3742"/>
                    <a:pt x="1102" y="3688"/>
                  </a:cubicBezTo>
                  <a:cubicBezTo>
                    <a:pt x="827" y="3137"/>
                    <a:pt x="827" y="1892"/>
                    <a:pt x="970" y="934"/>
                  </a:cubicBezTo>
                  <a:lnTo>
                    <a:pt x="1653" y="934"/>
                  </a:lnTo>
                  <a:cubicBezTo>
                    <a:pt x="2116" y="934"/>
                    <a:pt x="2515" y="870"/>
                    <a:pt x="2932" y="870"/>
                  </a:cubicBezTo>
                  <a:close/>
                  <a:moveTo>
                    <a:pt x="2534" y="0"/>
                  </a:moveTo>
                  <a:cubicBezTo>
                    <a:pt x="1931" y="0"/>
                    <a:pt x="1312" y="36"/>
                    <a:pt x="695" y="108"/>
                  </a:cubicBezTo>
                  <a:cubicBezTo>
                    <a:pt x="276" y="108"/>
                    <a:pt x="1" y="240"/>
                    <a:pt x="1" y="791"/>
                  </a:cubicBezTo>
                  <a:lnTo>
                    <a:pt x="1" y="4096"/>
                  </a:lnTo>
                  <a:cubicBezTo>
                    <a:pt x="1" y="4371"/>
                    <a:pt x="144" y="4514"/>
                    <a:pt x="419" y="4647"/>
                  </a:cubicBezTo>
                  <a:lnTo>
                    <a:pt x="4683" y="4647"/>
                  </a:lnTo>
                  <a:cubicBezTo>
                    <a:pt x="4958" y="4514"/>
                    <a:pt x="5101" y="4239"/>
                    <a:pt x="4826" y="3963"/>
                  </a:cubicBezTo>
                  <a:cubicBezTo>
                    <a:pt x="4551" y="3688"/>
                    <a:pt x="4551" y="3413"/>
                    <a:pt x="4551" y="3137"/>
                  </a:cubicBezTo>
                  <a:lnTo>
                    <a:pt x="4551" y="1066"/>
                  </a:lnTo>
                  <a:cubicBezTo>
                    <a:pt x="4551" y="658"/>
                    <a:pt x="4551" y="383"/>
                    <a:pt x="4275" y="108"/>
                  </a:cubicBezTo>
                  <a:cubicBezTo>
                    <a:pt x="3724" y="36"/>
                    <a:pt x="3138" y="0"/>
                    <a:pt x="25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45"/>
            <p:cNvSpPr/>
            <p:nvPr/>
          </p:nvSpPr>
          <p:spPr>
            <a:xfrm>
              <a:off x="2234950" y="4883025"/>
              <a:ext cx="68900" cy="72625"/>
            </a:xfrm>
            <a:custGeom>
              <a:rect b="b" l="l" r="r" t="t"/>
              <a:pathLst>
                <a:path extrusionOk="0" h="2905" w="2756">
                  <a:moveTo>
                    <a:pt x="2106" y="0"/>
                  </a:moveTo>
                  <a:cubicBezTo>
                    <a:pt x="1689" y="0"/>
                    <a:pt x="1290" y="64"/>
                    <a:pt x="827" y="64"/>
                  </a:cubicBezTo>
                  <a:lnTo>
                    <a:pt x="144" y="64"/>
                  </a:lnTo>
                  <a:cubicBezTo>
                    <a:pt x="1" y="1022"/>
                    <a:pt x="1" y="2267"/>
                    <a:pt x="276" y="2818"/>
                  </a:cubicBezTo>
                  <a:cubicBezTo>
                    <a:pt x="727" y="2872"/>
                    <a:pt x="1132" y="2904"/>
                    <a:pt x="1491" y="2904"/>
                  </a:cubicBezTo>
                  <a:cubicBezTo>
                    <a:pt x="2008" y="2904"/>
                    <a:pt x="2430" y="2838"/>
                    <a:pt x="2755" y="2675"/>
                  </a:cubicBezTo>
                  <a:lnTo>
                    <a:pt x="2755" y="339"/>
                  </a:lnTo>
                  <a:lnTo>
                    <a:pt x="2755" y="64"/>
                  </a:lnTo>
                  <a:cubicBezTo>
                    <a:pt x="2527" y="16"/>
                    <a:pt x="2314" y="0"/>
                    <a:pt x="2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45"/>
            <p:cNvSpPr/>
            <p:nvPr/>
          </p:nvSpPr>
          <p:spPr>
            <a:xfrm>
              <a:off x="2407100" y="4861275"/>
              <a:ext cx="127550" cy="116175"/>
            </a:xfrm>
            <a:custGeom>
              <a:rect b="b" l="l" r="r" t="t"/>
              <a:pathLst>
                <a:path extrusionOk="0" h="4647" w="5102">
                  <a:moveTo>
                    <a:pt x="2893" y="870"/>
                  </a:moveTo>
                  <a:cubicBezTo>
                    <a:pt x="3082" y="870"/>
                    <a:pt x="3265" y="886"/>
                    <a:pt x="3449" y="934"/>
                  </a:cubicBezTo>
                  <a:cubicBezTo>
                    <a:pt x="3581" y="1066"/>
                    <a:pt x="3581" y="1066"/>
                    <a:pt x="3581" y="1209"/>
                  </a:cubicBezTo>
                  <a:lnTo>
                    <a:pt x="3581" y="3545"/>
                  </a:lnTo>
                  <a:cubicBezTo>
                    <a:pt x="3256" y="3708"/>
                    <a:pt x="2834" y="3774"/>
                    <a:pt x="2316" y="3774"/>
                  </a:cubicBezTo>
                  <a:cubicBezTo>
                    <a:pt x="1958" y="3774"/>
                    <a:pt x="1553" y="3742"/>
                    <a:pt x="1102" y="3688"/>
                  </a:cubicBezTo>
                  <a:cubicBezTo>
                    <a:pt x="827" y="3137"/>
                    <a:pt x="827" y="1892"/>
                    <a:pt x="970" y="934"/>
                  </a:cubicBezTo>
                  <a:lnTo>
                    <a:pt x="1653" y="934"/>
                  </a:lnTo>
                  <a:cubicBezTo>
                    <a:pt x="2116" y="934"/>
                    <a:pt x="2515" y="870"/>
                    <a:pt x="2893" y="870"/>
                  </a:cubicBezTo>
                  <a:close/>
                  <a:moveTo>
                    <a:pt x="2481" y="0"/>
                  </a:moveTo>
                  <a:cubicBezTo>
                    <a:pt x="1895" y="0"/>
                    <a:pt x="1312" y="36"/>
                    <a:pt x="695" y="108"/>
                  </a:cubicBezTo>
                  <a:cubicBezTo>
                    <a:pt x="144" y="108"/>
                    <a:pt x="1" y="240"/>
                    <a:pt x="1" y="791"/>
                  </a:cubicBezTo>
                  <a:lnTo>
                    <a:pt x="1" y="4096"/>
                  </a:lnTo>
                  <a:cubicBezTo>
                    <a:pt x="1" y="4371"/>
                    <a:pt x="144" y="4514"/>
                    <a:pt x="419" y="4647"/>
                  </a:cubicBezTo>
                  <a:lnTo>
                    <a:pt x="4551" y="4647"/>
                  </a:lnTo>
                  <a:cubicBezTo>
                    <a:pt x="4958" y="4514"/>
                    <a:pt x="5101" y="4239"/>
                    <a:pt x="4826" y="3963"/>
                  </a:cubicBezTo>
                  <a:cubicBezTo>
                    <a:pt x="4551" y="3688"/>
                    <a:pt x="4551" y="3413"/>
                    <a:pt x="4551" y="3137"/>
                  </a:cubicBezTo>
                  <a:lnTo>
                    <a:pt x="4551" y="1066"/>
                  </a:lnTo>
                  <a:cubicBezTo>
                    <a:pt x="4551" y="658"/>
                    <a:pt x="4551" y="383"/>
                    <a:pt x="4275" y="108"/>
                  </a:cubicBezTo>
                  <a:cubicBezTo>
                    <a:pt x="3653" y="36"/>
                    <a:pt x="3066" y="0"/>
                    <a:pt x="2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45"/>
            <p:cNvSpPr/>
            <p:nvPr/>
          </p:nvSpPr>
          <p:spPr>
            <a:xfrm>
              <a:off x="2427750" y="4883025"/>
              <a:ext cx="68900" cy="72625"/>
            </a:xfrm>
            <a:custGeom>
              <a:rect b="b" l="l" r="r" t="t"/>
              <a:pathLst>
                <a:path extrusionOk="0" h="2905" w="2756">
                  <a:moveTo>
                    <a:pt x="2067" y="0"/>
                  </a:moveTo>
                  <a:cubicBezTo>
                    <a:pt x="1689" y="0"/>
                    <a:pt x="1290" y="64"/>
                    <a:pt x="827" y="64"/>
                  </a:cubicBezTo>
                  <a:lnTo>
                    <a:pt x="144" y="64"/>
                  </a:lnTo>
                  <a:cubicBezTo>
                    <a:pt x="1" y="1022"/>
                    <a:pt x="1" y="2267"/>
                    <a:pt x="276" y="2818"/>
                  </a:cubicBezTo>
                  <a:cubicBezTo>
                    <a:pt x="727" y="2872"/>
                    <a:pt x="1132" y="2904"/>
                    <a:pt x="1490" y="2904"/>
                  </a:cubicBezTo>
                  <a:cubicBezTo>
                    <a:pt x="2008" y="2904"/>
                    <a:pt x="2430" y="2838"/>
                    <a:pt x="2755" y="2675"/>
                  </a:cubicBezTo>
                  <a:lnTo>
                    <a:pt x="2755" y="339"/>
                  </a:lnTo>
                  <a:cubicBezTo>
                    <a:pt x="2755" y="196"/>
                    <a:pt x="2755" y="196"/>
                    <a:pt x="2623" y="64"/>
                  </a:cubicBezTo>
                  <a:cubicBezTo>
                    <a:pt x="2439" y="16"/>
                    <a:pt x="2256" y="0"/>
                    <a:pt x="2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45"/>
            <p:cNvSpPr/>
            <p:nvPr/>
          </p:nvSpPr>
          <p:spPr>
            <a:xfrm>
              <a:off x="2599900" y="4861275"/>
              <a:ext cx="123975" cy="116175"/>
            </a:xfrm>
            <a:custGeom>
              <a:rect b="b" l="l" r="r" t="t"/>
              <a:pathLst>
                <a:path extrusionOk="0" h="4647" w="4959">
                  <a:moveTo>
                    <a:pt x="2861" y="870"/>
                  </a:moveTo>
                  <a:cubicBezTo>
                    <a:pt x="3066" y="870"/>
                    <a:pt x="3265" y="886"/>
                    <a:pt x="3449" y="934"/>
                  </a:cubicBezTo>
                  <a:cubicBezTo>
                    <a:pt x="3581" y="1066"/>
                    <a:pt x="3581" y="1066"/>
                    <a:pt x="3581" y="1209"/>
                  </a:cubicBezTo>
                  <a:lnTo>
                    <a:pt x="3581" y="3545"/>
                  </a:lnTo>
                  <a:cubicBezTo>
                    <a:pt x="3256" y="3708"/>
                    <a:pt x="2834" y="3774"/>
                    <a:pt x="2289" y="3774"/>
                  </a:cubicBezTo>
                  <a:cubicBezTo>
                    <a:pt x="1912" y="3774"/>
                    <a:pt x="1475" y="3742"/>
                    <a:pt x="970" y="3688"/>
                  </a:cubicBezTo>
                  <a:cubicBezTo>
                    <a:pt x="827" y="3137"/>
                    <a:pt x="827" y="1892"/>
                    <a:pt x="970" y="934"/>
                  </a:cubicBezTo>
                  <a:lnTo>
                    <a:pt x="1653" y="934"/>
                  </a:lnTo>
                  <a:cubicBezTo>
                    <a:pt x="2020" y="934"/>
                    <a:pt x="2451" y="870"/>
                    <a:pt x="2861" y="870"/>
                  </a:cubicBezTo>
                  <a:close/>
                  <a:moveTo>
                    <a:pt x="2481" y="0"/>
                  </a:moveTo>
                  <a:cubicBezTo>
                    <a:pt x="1895" y="0"/>
                    <a:pt x="1311" y="36"/>
                    <a:pt x="695" y="108"/>
                  </a:cubicBezTo>
                  <a:cubicBezTo>
                    <a:pt x="144" y="108"/>
                    <a:pt x="0" y="240"/>
                    <a:pt x="0" y="791"/>
                  </a:cubicBezTo>
                  <a:lnTo>
                    <a:pt x="0" y="4096"/>
                  </a:lnTo>
                  <a:cubicBezTo>
                    <a:pt x="0" y="4371"/>
                    <a:pt x="144" y="4514"/>
                    <a:pt x="419" y="4647"/>
                  </a:cubicBezTo>
                  <a:lnTo>
                    <a:pt x="4551" y="4647"/>
                  </a:lnTo>
                  <a:cubicBezTo>
                    <a:pt x="4826" y="4514"/>
                    <a:pt x="4958" y="4239"/>
                    <a:pt x="4826" y="3963"/>
                  </a:cubicBezTo>
                  <a:cubicBezTo>
                    <a:pt x="4551" y="3688"/>
                    <a:pt x="4551" y="3413"/>
                    <a:pt x="4551" y="3137"/>
                  </a:cubicBezTo>
                  <a:lnTo>
                    <a:pt x="4551" y="1066"/>
                  </a:lnTo>
                  <a:cubicBezTo>
                    <a:pt x="4407" y="658"/>
                    <a:pt x="4551" y="383"/>
                    <a:pt x="4275" y="108"/>
                  </a:cubicBezTo>
                  <a:cubicBezTo>
                    <a:pt x="3653" y="36"/>
                    <a:pt x="3066" y="0"/>
                    <a:pt x="2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45"/>
            <p:cNvSpPr/>
            <p:nvPr/>
          </p:nvSpPr>
          <p:spPr>
            <a:xfrm>
              <a:off x="2620550" y="4883025"/>
              <a:ext cx="68900" cy="72625"/>
            </a:xfrm>
            <a:custGeom>
              <a:rect b="b" l="l" r="r" t="t"/>
              <a:pathLst>
                <a:path extrusionOk="0" h="2905" w="2756">
                  <a:moveTo>
                    <a:pt x="2035" y="0"/>
                  </a:moveTo>
                  <a:cubicBezTo>
                    <a:pt x="1625" y="0"/>
                    <a:pt x="1194" y="64"/>
                    <a:pt x="827" y="64"/>
                  </a:cubicBezTo>
                  <a:lnTo>
                    <a:pt x="144" y="64"/>
                  </a:lnTo>
                  <a:cubicBezTo>
                    <a:pt x="1" y="1022"/>
                    <a:pt x="1" y="2267"/>
                    <a:pt x="144" y="2818"/>
                  </a:cubicBezTo>
                  <a:cubicBezTo>
                    <a:pt x="649" y="2872"/>
                    <a:pt x="1086" y="2904"/>
                    <a:pt x="1463" y="2904"/>
                  </a:cubicBezTo>
                  <a:cubicBezTo>
                    <a:pt x="2008" y="2904"/>
                    <a:pt x="2430" y="2838"/>
                    <a:pt x="2755" y="2675"/>
                  </a:cubicBezTo>
                  <a:lnTo>
                    <a:pt x="2755" y="339"/>
                  </a:lnTo>
                  <a:cubicBezTo>
                    <a:pt x="2755" y="196"/>
                    <a:pt x="2755" y="196"/>
                    <a:pt x="2623" y="64"/>
                  </a:cubicBezTo>
                  <a:cubicBezTo>
                    <a:pt x="2439" y="16"/>
                    <a:pt x="2240" y="0"/>
                    <a:pt x="2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45"/>
            <p:cNvSpPr/>
            <p:nvPr/>
          </p:nvSpPr>
          <p:spPr>
            <a:xfrm>
              <a:off x="2789400" y="4861275"/>
              <a:ext cx="127275" cy="116175"/>
            </a:xfrm>
            <a:custGeom>
              <a:rect b="b" l="l" r="r" t="t"/>
              <a:pathLst>
                <a:path extrusionOk="0" h="4647" w="5091">
                  <a:moveTo>
                    <a:pt x="2993" y="870"/>
                  </a:moveTo>
                  <a:cubicBezTo>
                    <a:pt x="3198" y="870"/>
                    <a:pt x="3397" y="886"/>
                    <a:pt x="3581" y="934"/>
                  </a:cubicBezTo>
                  <a:cubicBezTo>
                    <a:pt x="3581" y="1066"/>
                    <a:pt x="3713" y="1066"/>
                    <a:pt x="3713" y="1209"/>
                  </a:cubicBezTo>
                  <a:lnTo>
                    <a:pt x="3713" y="3545"/>
                  </a:lnTo>
                  <a:cubicBezTo>
                    <a:pt x="3309" y="3708"/>
                    <a:pt x="2902" y="3774"/>
                    <a:pt x="2382" y="3774"/>
                  </a:cubicBezTo>
                  <a:cubicBezTo>
                    <a:pt x="2022" y="3774"/>
                    <a:pt x="1607" y="3742"/>
                    <a:pt x="1102" y="3688"/>
                  </a:cubicBezTo>
                  <a:cubicBezTo>
                    <a:pt x="959" y="3137"/>
                    <a:pt x="959" y="1892"/>
                    <a:pt x="1102" y="934"/>
                  </a:cubicBezTo>
                  <a:lnTo>
                    <a:pt x="1785" y="934"/>
                  </a:lnTo>
                  <a:cubicBezTo>
                    <a:pt x="2152" y="934"/>
                    <a:pt x="2583" y="870"/>
                    <a:pt x="2993" y="870"/>
                  </a:cubicBezTo>
                  <a:close/>
                  <a:moveTo>
                    <a:pt x="2545" y="0"/>
                  </a:moveTo>
                  <a:cubicBezTo>
                    <a:pt x="1961" y="0"/>
                    <a:pt x="1377" y="36"/>
                    <a:pt x="826" y="108"/>
                  </a:cubicBezTo>
                  <a:cubicBezTo>
                    <a:pt x="276" y="108"/>
                    <a:pt x="132" y="240"/>
                    <a:pt x="132" y="791"/>
                  </a:cubicBezTo>
                  <a:cubicBezTo>
                    <a:pt x="0" y="1892"/>
                    <a:pt x="0" y="2994"/>
                    <a:pt x="0" y="4096"/>
                  </a:cubicBezTo>
                  <a:lnTo>
                    <a:pt x="132" y="4096"/>
                  </a:lnTo>
                  <a:cubicBezTo>
                    <a:pt x="132" y="4371"/>
                    <a:pt x="276" y="4514"/>
                    <a:pt x="551" y="4647"/>
                  </a:cubicBezTo>
                  <a:lnTo>
                    <a:pt x="4682" y="4647"/>
                  </a:lnTo>
                  <a:cubicBezTo>
                    <a:pt x="4958" y="4514"/>
                    <a:pt x="5090" y="4239"/>
                    <a:pt x="4958" y="3963"/>
                  </a:cubicBezTo>
                  <a:cubicBezTo>
                    <a:pt x="4539" y="3688"/>
                    <a:pt x="4682" y="3413"/>
                    <a:pt x="4682" y="3137"/>
                  </a:cubicBezTo>
                  <a:cubicBezTo>
                    <a:pt x="4539" y="2443"/>
                    <a:pt x="4539" y="1760"/>
                    <a:pt x="4539" y="1066"/>
                  </a:cubicBezTo>
                  <a:cubicBezTo>
                    <a:pt x="4539" y="658"/>
                    <a:pt x="4539" y="383"/>
                    <a:pt x="4264" y="108"/>
                  </a:cubicBezTo>
                  <a:cubicBezTo>
                    <a:pt x="3713" y="36"/>
                    <a:pt x="3129" y="0"/>
                    <a:pt x="25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45"/>
            <p:cNvSpPr/>
            <p:nvPr/>
          </p:nvSpPr>
          <p:spPr>
            <a:xfrm>
              <a:off x="2813350" y="4883025"/>
              <a:ext cx="68875" cy="72625"/>
            </a:xfrm>
            <a:custGeom>
              <a:rect b="b" l="l" r="r" t="t"/>
              <a:pathLst>
                <a:path extrusionOk="0" h="2905" w="2755">
                  <a:moveTo>
                    <a:pt x="2035" y="0"/>
                  </a:moveTo>
                  <a:cubicBezTo>
                    <a:pt x="1625" y="0"/>
                    <a:pt x="1194" y="64"/>
                    <a:pt x="827" y="64"/>
                  </a:cubicBezTo>
                  <a:lnTo>
                    <a:pt x="144" y="64"/>
                  </a:lnTo>
                  <a:cubicBezTo>
                    <a:pt x="1" y="1022"/>
                    <a:pt x="1" y="2267"/>
                    <a:pt x="144" y="2818"/>
                  </a:cubicBezTo>
                  <a:cubicBezTo>
                    <a:pt x="649" y="2872"/>
                    <a:pt x="1064" y="2904"/>
                    <a:pt x="1424" y="2904"/>
                  </a:cubicBezTo>
                  <a:cubicBezTo>
                    <a:pt x="1944" y="2904"/>
                    <a:pt x="2351" y="2838"/>
                    <a:pt x="2755" y="2675"/>
                  </a:cubicBezTo>
                  <a:lnTo>
                    <a:pt x="2755" y="339"/>
                  </a:lnTo>
                  <a:cubicBezTo>
                    <a:pt x="2755" y="196"/>
                    <a:pt x="2623" y="196"/>
                    <a:pt x="2623" y="64"/>
                  </a:cubicBezTo>
                  <a:cubicBezTo>
                    <a:pt x="2439" y="16"/>
                    <a:pt x="2240" y="0"/>
                    <a:pt x="2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45"/>
            <p:cNvSpPr/>
            <p:nvPr/>
          </p:nvSpPr>
          <p:spPr>
            <a:xfrm>
              <a:off x="2982200" y="4861275"/>
              <a:ext cx="127275" cy="116175"/>
            </a:xfrm>
            <a:custGeom>
              <a:rect b="b" l="l" r="r" t="t"/>
              <a:pathLst>
                <a:path extrusionOk="0" h="4647" w="5091">
                  <a:moveTo>
                    <a:pt x="2993" y="870"/>
                  </a:moveTo>
                  <a:cubicBezTo>
                    <a:pt x="3198" y="870"/>
                    <a:pt x="3397" y="886"/>
                    <a:pt x="3581" y="934"/>
                  </a:cubicBezTo>
                  <a:cubicBezTo>
                    <a:pt x="3581" y="1066"/>
                    <a:pt x="3713" y="1066"/>
                    <a:pt x="3713" y="1209"/>
                  </a:cubicBezTo>
                  <a:lnTo>
                    <a:pt x="3713" y="3545"/>
                  </a:lnTo>
                  <a:cubicBezTo>
                    <a:pt x="3309" y="3708"/>
                    <a:pt x="2902" y="3774"/>
                    <a:pt x="2382" y="3774"/>
                  </a:cubicBezTo>
                  <a:cubicBezTo>
                    <a:pt x="2021" y="3774"/>
                    <a:pt x="1607" y="3742"/>
                    <a:pt x="1102" y="3688"/>
                  </a:cubicBezTo>
                  <a:cubicBezTo>
                    <a:pt x="959" y="3137"/>
                    <a:pt x="959" y="1892"/>
                    <a:pt x="1102" y="934"/>
                  </a:cubicBezTo>
                  <a:lnTo>
                    <a:pt x="1785" y="934"/>
                  </a:lnTo>
                  <a:cubicBezTo>
                    <a:pt x="2152" y="934"/>
                    <a:pt x="2583" y="870"/>
                    <a:pt x="2993" y="870"/>
                  </a:cubicBezTo>
                  <a:close/>
                  <a:moveTo>
                    <a:pt x="2545" y="0"/>
                  </a:moveTo>
                  <a:cubicBezTo>
                    <a:pt x="1961" y="0"/>
                    <a:pt x="1377" y="36"/>
                    <a:pt x="826" y="108"/>
                  </a:cubicBezTo>
                  <a:cubicBezTo>
                    <a:pt x="276" y="108"/>
                    <a:pt x="132" y="240"/>
                    <a:pt x="132" y="791"/>
                  </a:cubicBezTo>
                  <a:cubicBezTo>
                    <a:pt x="0" y="1892"/>
                    <a:pt x="0" y="2994"/>
                    <a:pt x="0" y="4096"/>
                  </a:cubicBezTo>
                  <a:cubicBezTo>
                    <a:pt x="132" y="4371"/>
                    <a:pt x="276" y="4514"/>
                    <a:pt x="551" y="4647"/>
                  </a:cubicBezTo>
                  <a:lnTo>
                    <a:pt x="4682" y="4647"/>
                  </a:lnTo>
                  <a:cubicBezTo>
                    <a:pt x="4958" y="4514"/>
                    <a:pt x="5090" y="4239"/>
                    <a:pt x="4815" y="3963"/>
                  </a:cubicBezTo>
                  <a:cubicBezTo>
                    <a:pt x="4539" y="3688"/>
                    <a:pt x="4539" y="3413"/>
                    <a:pt x="4539" y="3137"/>
                  </a:cubicBezTo>
                  <a:lnTo>
                    <a:pt x="4539" y="1066"/>
                  </a:lnTo>
                  <a:cubicBezTo>
                    <a:pt x="4539" y="658"/>
                    <a:pt x="4539" y="383"/>
                    <a:pt x="4264" y="108"/>
                  </a:cubicBezTo>
                  <a:cubicBezTo>
                    <a:pt x="3713" y="36"/>
                    <a:pt x="3129" y="0"/>
                    <a:pt x="25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45"/>
            <p:cNvSpPr/>
            <p:nvPr/>
          </p:nvSpPr>
          <p:spPr>
            <a:xfrm>
              <a:off x="3006150" y="4883025"/>
              <a:ext cx="68875" cy="72625"/>
            </a:xfrm>
            <a:custGeom>
              <a:rect b="b" l="l" r="r" t="t"/>
              <a:pathLst>
                <a:path extrusionOk="0" h="2905" w="2755">
                  <a:moveTo>
                    <a:pt x="2035" y="0"/>
                  </a:moveTo>
                  <a:cubicBezTo>
                    <a:pt x="1625" y="0"/>
                    <a:pt x="1194" y="64"/>
                    <a:pt x="827" y="64"/>
                  </a:cubicBezTo>
                  <a:lnTo>
                    <a:pt x="144" y="64"/>
                  </a:lnTo>
                  <a:cubicBezTo>
                    <a:pt x="1" y="1022"/>
                    <a:pt x="1" y="2267"/>
                    <a:pt x="144" y="2818"/>
                  </a:cubicBezTo>
                  <a:cubicBezTo>
                    <a:pt x="649" y="2872"/>
                    <a:pt x="1063" y="2904"/>
                    <a:pt x="1424" y="2904"/>
                  </a:cubicBezTo>
                  <a:cubicBezTo>
                    <a:pt x="1944" y="2904"/>
                    <a:pt x="2351" y="2838"/>
                    <a:pt x="2755" y="2675"/>
                  </a:cubicBezTo>
                  <a:lnTo>
                    <a:pt x="2755" y="339"/>
                  </a:lnTo>
                  <a:cubicBezTo>
                    <a:pt x="2755" y="196"/>
                    <a:pt x="2623" y="196"/>
                    <a:pt x="2623" y="64"/>
                  </a:cubicBezTo>
                  <a:cubicBezTo>
                    <a:pt x="2439" y="16"/>
                    <a:pt x="2240" y="0"/>
                    <a:pt x="2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45"/>
            <p:cNvSpPr/>
            <p:nvPr/>
          </p:nvSpPr>
          <p:spPr>
            <a:xfrm>
              <a:off x="3175000" y="4861275"/>
              <a:ext cx="127275" cy="116175"/>
            </a:xfrm>
            <a:custGeom>
              <a:rect b="b" l="l" r="r" t="t"/>
              <a:pathLst>
                <a:path extrusionOk="0" h="4647" w="5091">
                  <a:moveTo>
                    <a:pt x="2924" y="870"/>
                  </a:moveTo>
                  <a:cubicBezTo>
                    <a:pt x="3134" y="870"/>
                    <a:pt x="3349" y="886"/>
                    <a:pt x="3581" y="934"/>
                  </a:cubicBezTo>
                  <a:cubicBezTo>
                    <a:pt x="3581" y="1066"/>
                    <a:pt x="3713" y="1066"/>
                    <a:pt x="3713" y="1209"/>
                  </a:cubicBezTo>
                  <a:lnTo>
                    <a:pt x="3713" y="3545"/>
                  </a:lnTo>
                  <a:cubicBezTo>
                    <a:pt x="3309" y="3708"/>
                    <a:pt x="2856" y="3774"/>
                    <a:pt x="2325" y="3774"/>
                  </a:cubicBezTo>
                  <a:cubicBezTo>
                    <a:pt x="1957" y="3774"/>
                    <a:pt x="1553" y="3742"/>
                    <a:pt x="1102" y="3688"/>
                  </a:cubicBezTo>
                  <a:cubicBezTo>
                    <a:pt x="959" y="3137"/>
                    <a:pt x="826" y="1892"/>
                    <a:pt x="1102" y="934"/>
                  </a:cubicBezTo>
                  <a:lnTo>
                    <a:pt x="1653" y="934"/>
                  </a:lnTo>
                  <a:cubicBezTo>
                    <a:pt x="2108" y="934"/>
                    <a:pt x="2505" y="870"/>
                    <a:pt x="2924" y="870"/>
                  </a:cubicBezTo>
                  <a:close/>
                  <a:moveTo>
                    <a:pt x="2527" y="0"/>
                  </a:moveTo>
                  <a:cubicBezTo>
                    <a:pt x="1925" y="0"/>
                    <a:pt x="1306" y="36"/>
                    <a:pt x="683" y="108"/>
                  </a:cubicBezTo>
                  <a:cubicBezTo>
                    <a:pt x="276" y="108"/>
                    <a:pt x="0" y="240"/>
                    <a:pt x="0" y="791"/>
                  </a:cubicBezTo>
                  <a:lnTo>
                    <a:pt x="0" y="4096"/>
                  </a:lnTo>
                  <a:cubicBezTo>
                    <a:pt x="0" y="4371"/>
                    <a:pt x="276" y="4514"/>
                    <a:pt x="408" y="4647"/>
                  </a:cubicBezTo>
                  <a:lnTo>
                    <a:pt x="4682" y="4647"/>
                  </a:lnTo>
                  <a:cubicBezTo>
                    <a:pt x="4958" y="4514"/>
                    <a:pt x="5090" y="4239"/>
                    <a:pt x="4815" y="3963"/>
                  </a:cubicBezTo>
                  <a:cubicBezTo>
                    <a:pt x="4539" y="3688"/>
                    <a:pt x="4539" y="3413"/>
                    <a:pt x="4539" y="3137"/>
                  </a:cubicBezTo>
                  <a:lnTo>
                    <a:pt x="4539" y="1066"/>
                  </a:lnTo>
                  <a:cubicBezTo>
                    <a:pt x="4539" y="658"/>
                    <a:pt x="4539" y="383"/>
                    <a:pt x="4264" y="108"/>
                  </a:cubicBezTo>
                  <a:cubicBezTo>
                    <a:pt x="3713" y="36"/>
                    <a:pt x="3129" y="0"/>
                    <a:pt x="25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45"/>
            <p:cNvSpPr/>
            <p:nvPr/>
          </p:nvSpPr>
          <p:spPr>
            <a:xfrm>
              <a:off x="3195650" y="4883025"/>
              <a:ext cx="72175" cy="72625"/>
            </a:xfrm>
            <a:custGeom>
              <a:rect b="b" l="l" r="r" t="t"/>
              <a:pathLst>
                <a:path extrusionOk="0" h="2905" w="2887">
                  <a:moveTo>
                    <a:pt x="2098" y="0"/>
                  </a:moveTo>
                  <a:cubicBezTo>
                    <a:pt x="1679" y="0"/>
                    <a:pt x="1282" y="64"/>
                    <a:pt x="827" y="64"/>
                  </a:cubicBezTo>
                  <a:lnTo>
                    <a:pt x="276" y="64"/>
                  </a:lnTo>
                  <a:cubicBezTo>
                    <a:pt x="0" y="1022"/>
                    <a:pt x="133" y="2267"/>
                    <a:pt x="276" y="2818"/>
                  </a:cubicBezTo>
                  <a:cubicBezTo>
                    <a:pt x="727" y="2872"/>
                    <a:pt x="1131" y="2904"/>
                    <a:pt x="1499" y="2904"/>
                  </a:cubicBezTo>
                  <a:cubicBezTo>
                    <a:pt x="2030" y="2904"/>
                    <a:pt x="2483" y="2838"/>
                    <a:pt x="2887" y="2675"/>
                  </a:cubicBezTo>
                  <a:lnTo>
                    <a:pt x="2887" y="339"/>
                  </a:lnTo>
                  <a:cubicBezTo>
                    <a:pt x="2887" y="196"/>
                    <a:pt x="2755" y="196"/>
                    <a:pt x="2755" y="64"/>
                  </a:cubicBezTo>
                  <a:cubicBezTo>
                    <a:pt x="2523" y="16"/>
                    <a:pt x="2308" y="0"/>
                    <a:pt x="20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45"/>
            <p:cNvSpPr/>
            <p:nvPr/>
          </p:nvSpPr>
          <p:spPr>
            <a:xfrm>
              <a:off x="3367800" y="4861275"/>
              <a:ext cx="127250" cy="116175"/>
            </a:xfrm>
            <a:custGeom>
              <a:rect b="b" l="l" r="r" t="t"/>
              <a:pathLst>
                <a:path extrusionOk="0" h="4647" w="5090">
                  <a:moveTo>
                    <a:pt x="2924" y="870"/>
                  </a:moveTo>
                  <a:cubicBezTo>
                    <a:pt x="3134" y="870"/>
                    <a:pt x="3349" y="886"/>
                    <a:pt x="3581" y="934"/>
                  </a:cubicBezTo>
                  <a:lnTo>
                    <a:pt x="3581" y="1209"/>
                  </a:lnTo>
                  <a:lnTo>
                    <a:pt x="3581" y="3545"/>
                  </a:lnTo>
                  <a:cubicBezTo>
                    <a:pt x="3255" y="3708"/>
                    <a:pt x="2834" y="3774"/>
                    <a:pt x="2316" y="3774"/>
                  </a:cubicBezTo>
                  <a:cubicBezTo>
                    <a:pt x="1957" y="3774"/>
                    <a:pt x="1553" y="3742"/>
                    <a:pt x="1102" y="3688"/>
                  </a:cubicBezTo>
                  <a:cubicBezTo>
                    <a:pt x="826" y="3137"/>
                    <a:pt x="826" y="1892"/>
                    <a:pt x="959" y="934"/>
                  </a:cubicBezTo>
                  <a:lnTo>
                    <a:pt x="1653" y="934"/>
                  </a:lnTo>
                  <a:cubicBezTo>
                    <a:pt x="2108" y="934"/>
                    <a:pt x="2505" y="870"/>
                    <a:pt x="2924" y="870"/>
                  </a:cubicBezTo>
                  <a:close/>
                  <a:moveTo>
                    <a:pt x="2527" y="0"/>
                  </a:moveTo>
                  <a:cubicBezTo>
                    <a:pt x="1925" y="0"/>
                    <a:pt x="1306" y="36"/>
                    <a:pt x="683" y="108"/>
                  </a:cubicBezTo>
                  <a:cubicBezTo>
                    <a:pt x="276" y="108"/>
                    <a:pt x="0" y="240"/>
                    <a:pt x="0" y="791"/>
                  </a:cubicBezTo>
                  <a:lnTo>
                    <a:pt x="0" y="4096"/>
                  </a:lnTo>
                  <a:cubicBezTo>
                    <a:pt x="0" y="4371"/>
                    <a:pt x="132" y="4514"/>
                    <a:pt x="408" y="4647"/>
                  </a:cubicBezTo>
                  <a:lnTo>
                    <a:pt x="4682" y="4647"/>
                  </a:lnTo>
                  <a:cubicBezTo>
                    <a:pt x="4958" y="4514"/>
                    <a:pt x="5090" y="4239"/>
                    <a:pt x="4815" y="3963"/>
                  </a:cubicBezTo>
                  <a:cubicBezTo>
                    <a:pt x="4539" y="3688"/>
                    <a:pt x="4539" y="3413"/>
                    <a:pt x="4539" y="3137"/>
                  </a:cubicBezTo>
                  <a:lnTo>
                    <a:pt x="4539" y="1066"/>
                  </a:lnTo>
                  <a:cubicBezTo>
                    <a:pt x="4539" y="658"/>
                    <a:pt x="4539" y="383"/>
                    <a:pt x="4264" y="108"/>
                  </a:cubicBezTo>
                  <a:cubicBezTo>
                    <a:pt x="3713" y="36"/>
                    <a:pt x="3129" y="0"/>
                    <a:pt x="25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45"/>
            <p:cNvSpPr/>
            <p:nvPr/>
          </p:nvSpPr>
          <p:spPr>
            <a:xfrm>
              <a:off x="3388450" y="4883025"/>
              <a:ext cx="68875" cy="72625"/>
            </a:xfrm>
            <a:custGeom>
              <a:rect b="b" l="l" r="r" t="t"/>
              <a:pathLst>
                <a:path extrusionOk="0" h="2905" w="2755">
                  <a:moveTo>
                    <a:pt x="2098" y="0"/>
                  </a:moveTo>
                  <a:cubicBezTo>
                    <a:pt x="1679" y="0"/>
                    <a:pt x="1282" y="64"/>
                    <a:pt x="827" y="64"/>
                  </a:cubicBezTo>
                  <a:lnTo>
                    <a:pt x="133" y="64"/>
                  </a:lnTo>
                  <a:cubicBezTo>
                    <a:pt x="0" y="1022"/>
                    <a:pt x="0" y="2267"/>
                    <a:pt x="276" y="2818"/>
                  </a:cubicBezTo>
                  <a:cubicBezTo>
                    <a:pt x="727" y="2872"/>
                    <a:pt x="1131" y="2904"/>
                    <a:pt x="1490" y="2904"/>
                  </a:cubicBezTo>
                  <a:cubicBezTo>
                    <a:pt x="2008" y="2904"/>
                    <a:pt x="2429" y="2838"/>
                    <a:pt x="2755" y="2675"/>
                  </a:cubicBezTo>
                  <a:lnTo>
                    <a:pt x="2755" y="339"/>
                  </a:lnTo>
                  <a:lnTo>
                    <a:pt x="2755" y="64"/>
                  </a:lnTo>
                  <a:cubicBezTo>
                    <a:pt x="2523" y="16"/>
                    <a:pt x="2308" y="0"/>
                    <a:pt x="20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45"/>
            <p:cNvSpPr/>
            <p:nvPr/>
          </p:nvSpPr>
          <p:spPr>
            <a:xfrm>
              <a:off x="3560600" y="4861275"/>
              <a:ext cx="127250" cy="116175"/>
            </a:xfrm>
            <a:custGeom>
              <a:rect b="b" l="l" r="r" t="t"/>
              <a:pathLst>
                <a:path extrusionOk="0" h="4647" w="5090">
                  <a:moveTo>
                    <a:pt x="2882" y="870"/>
                  </a:moveTo>
                  <a:cubicBezTo>
                    <a:pt x="3070" y="870"/>
                    <a:pt x="3254" y="886"/>
                    <a:pt x="3437" y="934"/>
                  </a:cubicBezTo>
                  <a:cubicBezTo>
                    <a:pt x="3581" y="1066"/>
                    <a:pt x="3581" y="1066"/>
                    <a:pt x="3581" y="1209"/>
                  </a:cubicBezTo>
                  <a:lnTo>
                    <a:pt x="3581" y="3545"/>
                  </a:lnTo>
                  <a:cubicBezTo>
                    <a:pt x="3255" y="3708"/>
                    <a:pt x="2834" y="3774"/>
                    <a:pt x="2316" y="3774"/>
                  </a:cubicBezTo>
                  <a:cubicBezTo>
                    <a:pt x="1957" y="3774"/>
                    <a:pt x="1553" y="3742"/>
                    <a:pt x="1102" y="3688"/>
                  </a:cubicBezTo>
                  <a:cubicBezTo>
                    <a:pt x="826" y="3137"/>
                    <a:pt x="826" y="1892"/>
                    <a:pt x="959" y="934"/>
                  </a:cubicBezTo>
                  <a:lnTo>
                    <a:pt x="1653" y="934"/>
                  </a:lnTo>
                  <a:cubicBezTo>
                    <a:pt x="2108" y="934"/>
                    <a:pt x="2505" y="870"/>
                    <a:pt x="2882" y="870"/>
                  </a:cubicBezTo>
                  <a:close/>
                  <a:moveTo>
                    <a:pt x="2478" y="0"/>
                  </a:moveTo>
                  <a:cubicBezTo>
                    <a:pt x="1892" y="0"/>
                    <a:pt x="1306" y="36"/>
                    <a:pt x="683" y="108"/>
                  </a:cubicBezTo>
                  <a:cubicBezTo>
                    <a:pt x="132" y="108"/>
                    <a:pt x="0" y="240"/>
                    <a:pt x="0" y="791"/>
                  </a:cubicBezTo>
                  <a:lnTo>
                    <a:pt x="0" y="4096"/>
                  </a:lnTo>
                  <a:cubicBezTo>
                    <a:pt x="0" y="4371"/>
                    <a:pt x="132" y="4514"/>
                    <a:pt x="408" y="4647"/>
                  </a:cubicBezTo>
                  <a:lnTo>
                    <a:pt x="4539" y="4647"/>
                  </a:lnTo>
                  <a:cubicBezTo>
                    <a:pt x="4958" y="4514"/>
                    <a:pt x="5090" y="4239"/>
                    <a:pt x="4815" y="3963"/>
                  </a:cubicBezTo>
                  <a:cubicBezTo>
                    <a:pt x="4539" y="3688"/>
                    <a:pt x="4539" y="3413"/>
                    <a:pt x="4539" y="3137"/>
                  </a:cubicBezTo>
                  <a:lnTo>
                    <a:pt x="4539" y="1066"/>
                  </a:lnTo>
                  <a:cubicBezTo>
                    <a:pt x="4539" y="658"/>
                    <a:pt x="4539" y="383"/>
                    <a:pt x="4264" y="108"/>
                  </a:cubicBezTo>
                  <a:cubicBezTo>
                    <a:pt x="3647" y="36"/>
                    <a:pt x="3063" y="0"/>
                    <a:pt x="24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45"/>
            <p:cNvSpPr/>
            <p:nvPr/>
          </p:nvSpPr>
          <p:spPr>
            <a:xfrm>
              <a:off x="3581250" y="4883025"/>
              <a:ext cx="68875" cy="72625"/>
            </a:xfrm>
            <a:custGeom>
              <a:rect b="b" l="l" r="r" t="t"/>
              <a:pathLst>
                <a:path extrusionOk="0" h="2905" w="2755">
                  <a:moveTo>
                    <a:pt x="2056" y="0"/>
                  </a:moveTo>
                  <a:cubicBezTo>
                    <a:pt x="1679" y="0"/>
                    <a:pt x="1282" y="64"/>
                    <a:pt x="827" y="64"/>
                  </a:cubicBezTo>
                  <a:lnTo>
                    <a:pt x="133" y="64"/>
                  </a:lnTo>
                  <a:cubicBezTo>
                    <a:pt x="0" y="1022"/>
                    <a:pt x="0" y="2267"/>
                    <a:pt x="276" y="2818"/>
                  </a:cubicBezTo>
                  <a:cubicBezTo>
                    <a:pt x="727" y="2872"/>
                    <a:pt x="1131" y="2904"/>
                    <a:pt x="1490" y="2904"/>
                  </a:cubicBezTo>
                  <a:cubicBezTo>
                    <a:pt x="2008" y="2904"/>
                    <a:pt x="2429" y="2838"/>
                    <a:pt x="2755" y="2675"/>
                  </a:cubicBezTo>
                  <a:lnTo>
                    <a:pt x="2755" y="339"/>
                  </a:lnTo>
                  <a:cubicBezTo>
                    <a:pt x="2755" y="196"/>
                    <a:pt x="2755" y="196"/>
                    <a:pt x="2611" y="64"/>
                  </a:cubicBezTo>
                  <a:cubicBezTo>
                    <a:pt x="2428" y="16"/>
                    <a:pt x="2244" y="0"/>
                    <a:pt x="2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45"/>
            <p:cNvSpPr/>
            <p:nvPr/>
          </p:nvSpPr>
          <p:spPr>
            <a:xfrm>
              <a:off x="3749800" y="4861275"/>
              <a:ext cx="127550" cy="116175"/>
            </a:xfrm>
            <a:custGeom>
              <a:rect b="b" l="l" r="r" t="t"/>
              <a:pathLst>
                <a:path extrusionOk="0" h="4647" w="5102">
                  <a:moveTo>
                    <a:pt x="2996" y="870"/>
                  </a:moveTo>
                  <a:cubicBezTo>
                    <a:pt x="3199" y="870"/>
                    <a:pt x="3398" y="886"/>
                    <a:pt x="3581" y="934"/>
                  </a:cubicBezTo>
                  <a:cubicBezTo>
                    <a:pt x="3725" y="1066"/>
                    <a:pt x="3725" y="1066"/>
                    <a:pt x="3725" y="1209"/>
                  </a:cubicBezTo>
                  <a:lnTo>
                    <a:pt x="3725" y="3545"/>
                  </a:lnTo>
                  <a:cubicBezTo>
                    <a:pt x="3399" y="3708"/>
                    <a:pt x="2978" y="3774"/>
                    <a:pt x="2430" y="3774"/>
                  </a:cubicBezTo>
                  <a:cubicBezTo>
                    <a:pt x="2051" y="3774"/>
                    <a:pt x="1612" y="3742"/>
                    <a:pt x="1102" y="3688"/>
                  </a:cubicBezTo>
                  <a:cubicBezTo>
                    <a:pt x="970" y="3137"/>
                    <a:pt x="970" y="1892"/>
                    <a:pt x="1102" y="934"/>
                  </a:cubicBezTo>
                  <a:lnTo>
                    <a:pt x="1797" y="934"/>
                  </a:lnTo>
                  <a:cubicBezTo>
                    <a:pt x="2164" y="934"/>
                    <a:pt x="2590" y="870"/>
                    <a:pt x="2996" y="870"/>
                  </a:cubicBezTo>
                  <a:close/>
                  <a:moveTo>
                    <a:pt x="2621" y="0"/>
                  </a:moveTo>
                  <a:cubicBezTo>
                    <a:pt x="2036" y="0"/>
                    <a:pt x="1450" y="36"/>
                    <a:pt x="827" y="108"/>
                  </a:cubicBezTo>
                  <a:cubicBezTo>
                    <a:pt x="276" y="108"/>
                    <a:pt x="144" y="240"/>
                    <a:pt x="144" y="791"/>
                  </a:cubicBezTo>
                  <a:cubicBezTo>
                    <a:pt x="1" y="1892"/>
                    <a:pt x="144" y="2994"/>
                    <a:pt x="144" y="4096"/>
                  </a:cubicBezTo>
                  <a:cubicBezTo>
                    <a:pt x="144" y="4371"/>
                    <a:pt x="276" y="4514"/>
                    <a:pt x="552" y="4647"/>
                  </a:cubicBezTo>
                  <a:lnTo>
                    <a:pt x="4683" y="4647"/>
                  </a:lnTo>
                  <a:cubicBezTo>
                    <a:pt x="4958" y="4514"/>
                    <a:pt x="5102" y="4239"/>
                    <a:pt x="4958" y="3963"/>
                  </a:cubicBezTo>
                  <a:cubicBezTo>
                    <a:pt x="4683" y="3688"/>
                    <a:pt x="4683" y="3413"/>
                    <a:pt x="4683" y="3137"/>
                  </a:cubicBezTo>
                  <a:lnTo>
                    <a:pt x="4683" y="1066"/>
                  </a:lnTo>
                  <a:cubicBezTo>
                    <a:pt x="4551" y="658"/>
                    <a:pt x="4683" y="383"/>
                    <a:pt x="4408" y="108"/>
                  </a:cubicBezTo>
                  <a:cubicBezTo>
                    <a:pt x="3791" y="36"/>
                    <a:pt x="3207" y="0"/>
                    <a:pt x="2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45"/>
            <p:cNvSpPr/>
            <p:nvPr/>
          </p:nvSpPr>
          <p:spPr>
            <a:xfrm>
              <a:off x="3774050" y="4883025"/>
              <a:ext cx="68875" cy="72625"/>
            </a:xfrm>
            <a:custGeom>
              <a:rect b="b" l="l" r="r" t="t"/>
              <a:pathLst>
                <a:path extrusionOk="0" h="2905" w="2755">
                  <a:moveTo>
                    <a:pt x="2026" y="0"/>
                  </a:moveTo>
                  <a:cubicBezTo>
                    <a:pt x="1620" y="0"/>
                    <a:pt x="1194" y="64"/>
                    <a:pt x="827" y="64"/>
                  </a:cubicBezTo>
                  <a:lnTo>
                    <a:pt x="132" y="64"/>
                  </a:lnTo>
                  <a:cubicBezTo>
                    <a:pt x="0" y="1022"/>
                    <a:pt x="0" y="2267"/>
                    <a:pt x="132" y="2818"/>
                  </a:cubicBezTo>
                  <a:cubicBezTo>
                    <a:pt x="642" y="2872"/>
                    <a:pt x="1081" y="2904"/>
                    <a:pt x="1460" y="2904"/>
                  </a:cubicBezTo>
                  <a:cubicBezTo>
                    <a:pt x="2008" y="2904"/>
                    <a:pt x="2429" y="2838"/>
                    <a:pt x="2755" y="2675"/>
                  </a:cubicBezTo>
                  <a:lnTo>
                    <a:pt x="2755" y="339"/>
                  </a:lnTo>
                  <a:cubicBezTo>
                    <a:pt x="2755" y="196"/>
                    <a:pt x="2755" y="196"/>
                    <a:pt x="2611" y="64"/>
                  </a:cubicBezTo>
                  <a:cubicBezTo>
                    <a:pt x="2428" y="16"/>
                    <a:pt x="2229" y="0"/>
                    <a:pt x="20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45"/>
            <p:cNvSpPr/>
            <p:nvPr/>
          </p:nvSpPr>
          <p:spPr>
            <a:xfrm>
              <a:off x="3942600" y="4861275"/>
              <a:ext cx="127550" cy="116175"/>
            </a:xfrm>
            <a:custGeom>
              <a:rect b="b" l="l" r="r" t="t"/>
              <a:pathLst>
                <a:path extrusionOk="0" h="4647" w="5102">
                  <a:moveTo>
                    <a:pt x="2996" y="870"/>
                  </a:moveTo>
                  <a:cubicBezTo>
                    <a:pt x="3199" y="870"/>
                    <a:pt x="3398" y="886"/>
                    <a:pt x="3581" y="934"/>
                  </a:cubicBezTo>
                  <a:cubicBezTo>
                    <a:pt x="3581" y="1066"/>
                    <a:pt x="3725" y="1066"/>
                    <a:pt x="3725" y="1209"/>
                  </a:cubicBezTo>
                  <a:lnTo>
                    <a:pt x="3725" y="3545"/>
                  </a:lnTo>
                  <a:cubicBezTo>
                    <a:pt x="3314" y="3708"/>
                    <a:pt x="2908" y="3774"/>
                    <a:pt x="2388" y="3774"/>
                  </a:cubicBezTo>
                  <a:cubicBezTo>
                    <a:pt x="2027" y="3774"/>
                    <a:pt x="1612" y="3742"/>
                    <a:pt x="1102" y="3688"/>
                  </a:cubicBezTo>
                  <a:cubicBezTo>
                    <a:pt x="970" y="3137"/>
                    <a:pt x="970" y="1892"/>
                    <a:pt x="1102" y="934"/>
                  </a:cubicBezTo>
                  <a:lnTo>
                    <a:pt x="1797" y="934"/>
                  </a:lnTo>
                  <a:cubicBezTo>
                    <a:pt x="2164" y="934"/>
                    <a:pt x="2590" y="870"/>
                    <a:pt x="2996" y="870"/>
                  </a:cubicBezTo>
                  <a:close/>
                  <a:moveTo>
                    <a:pt x="2551" y="0"/>
                  </a:moveTo>
                  <a:cubicBezTo>
                    <a:pt x="1965" y="0"/>
                    <a:pt x="1378" y="36"/>
                    <a:pt x="827" y="108"/>
                  </a:cubicBezTo>
                  <a:cubicBezTo>
                    <a:pt x="276" y="108"/>
                    <a:pt x="144" y="240"/>
                    <a:pt x="144" y="791"/>
                  </a:cubicBezTo>
                  <a:cubicBezTo>
                    <a:pt x="1" y="1892"/>
                    <a:pt x="1" y="2994"/>
                    <a:pt x="1" y="4096"/>
                  </a:cubicBezTo>
                  <a:cubicBezTo>
                    <a:pt x="144" y="4371"/>
                    <a:pt x="276" y="4514"/>
                    <a:pt x="552" y="4647"/>
                  </a:cubicBezTo>
                  <a:lnTo>
                    <a:pt x="4683" y="4647"/>
                  </a:lnTo>
                  <a:cubicBezTo>
                    <a:pt x="4958" y="4514"/>
                    <a:pt x="5102" y="4239"/>
                    <a:pt x="4958" y="3963"/>
                  </a:cubicBezTo>
                  <a:cubicBezTo>
                    <a:pt x="4551" y="3688"/>
                    <a:pt x="4683" y="3413"/>
                    <a:pt x="4683" y="3137"/>
                  </a:cubicBezTo>
                  <a:cubicBezTo>
                    <a:pt x="4551" y="2443"/>
                    <a:pt x="4551" y="1760"/>
                    <a:pt x="4551" y="1066"/>
                  </a:cubicBezTo>
                  <a:cubicBezTo>
                    <a:pt x="4551" y="658"/>
                    <a:pt x="4551" y="383"/>
                    <a:pt x="4275" y="108"/>
                  </a:cubicBezTo>
                  <a:cubicBezTo>
                    <a:pt x="3725" y="36"/>
                    <a:pt x="3138" y="0"/>
                    <a:pt x="25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45"/>
            <p:cNvSpPr/>
            <p:nvPr/>
          </p:nvSpPr>
          <p:spPr>
            <a:xfrm>
              <a:off x="3966850" y="4883025"/>
              <a:ext cx="68875" cy="72625"/>
            </a:xfrm>
            <a:custGeom>
              <a:rect b="b" l="l" r="r" t="t"/>
              <a:pathLst>
                <a:path extrusionOk="0" h="2905" w="2755">
                  <a:moveTo>
                    <a:pt x="2026" y="0"/>
                  </a:moveTo>
                  <a:cubicBezTo>
                    <a:pt x="1620" y="0"/>
                    <a:pt x="1194" y="64"/>
                    <a:pt x="827" y="64"/>
                  </a:cubicBezTo>
                  <a:lnTo>
                    <a:pt x="132" y="64"/>
                  </a:lnTo>
                  <a:cubicBezTo>
                    <a:pt x="0" y="1022"/>
                    <a:pt x="0" y="2267"/>
                    <a:pt x="132" y="2818"/>
                  </a:cubicBezTo>
                  <a:cubicBezTo>
                    <a:pt x="642" y="2872"/>
                    <a:pt x="1057" y="2904"/>
                    <a:pt x="1418" y="2904"/>
                  </a:cubicBezTo>
                  <a:cubicBezTo>
                    <a:pt x="1938" y="2904"/>
                    <a:pt x="2344" y="2838"/>
                    <a:pt x="2755" y="2675"/>
                  </a:cubicBezTo>
                  <a:lnTo>
                    <a:pt x="2755" y="339"/>
                  </a:lnTo>
                  <a:cubicBezTo>
                    <a:pt x="2755" y="196"/>
                    <a:pt x="2611" y="196"/>
                    <a:pt x="2611" y="64"/>
                  </a:cubicBezTo>
                  <a:cubicBezTo>
                    <a:pt x="2428" y="16"/>
                    <a:pt x="2229" y="0"/>
                    <a:pt x="20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45"/>
            <p:cNvSpPr/>
            <p:nvPr/>
          </p:nvSpPr>
          <p:spPr>
            <a:xfrm>
              <a:off x="4135400" y="4861275"/>
              <a:ext cx="127550" cy="116175"/>
            </a:xfrm>
            <a:custGeom>
              <a:rect b="b" l="l" r="r" t="t"/>
              <a:pathLst>
                <a:path extrusionOk="0" h="4647" w="5102">
                  <a:moveTo>
                    <a:pt x="2991" y="870"/>
                  </a:moveTo>
                  <a:cubicBezTo>
                    <a:pt x="3199" y="870"/>
                    <a:pt x="3398" y="886"/>
                    <a:pt x="3581" y="934"/>
                  </a:cubicBezTo>
                  <a:cubicBezTo>
                    <a:pt x="3581" y="1066"/>
                    <a:pt x="3724" y="1066"/>
                    <a:pt x="3724" y="1209"/>
                  </a:cubicBezTo>
                  <a:lnTo>
                    <a:pt x="3724" y="3545"/>
                  </a:lnTo>
                  <a:cubicBezTo>
                    <a:pt x="3314" y="3708"/>
                    <a:pt x="2908" y="3774"/>
                    <a:pt x="2388" y="3774"/>
                  </a:cubicBezTo>
                  <a:cubicBezTo>
                    <a:pt x="2027" y="3774"/>
                    <a:pt x="1612" y="3742"/>
                    <a:pt x="1102" y="3688"/>
                  </a:cubicBezTo>
                  <a:cubicBezTo>
                    <a:pt x="970" y="3137"/>
                    <a:pt x="970" y="1892"/>
                    <a:pt x="1102" y="934"/>
                  </a:cubicBezTo>
                  <a:lnTo>
                    <a:pt x="1653" y="934"/>
                  </a:lnTo>
                  <a:cubicBezTo>
                    <a:pt x="2116" y="934"/>
                    <a:pt x="2574" y="870"/>
                    <a:pt x="2991" y="870"/>
                  </a:cubicBezTo>
                  <a:close/>
                  <a:moveTo>
                    <a:pt x="2551" y="0"/>
                  </a:moveTo>
                  <a:cubicBezTo>
                    <a:pt x="1964" y="0"/>
                    <a:pt x="1378" y="36"/>
                    <a:pt x="827" y="108"/>
                  </a:cubicBezTo>
                  <a:cubicBezTo>
                    <a:pt x="276" y="108"/>
                    <a:pt x="144" y="240"/>
                    <a:pt x="1" y="791"/>
                  </a:cubicBezTo>
                  <a:lnTo>
                    <a:pt x="1" y="4096"/>
                  </a:lnTo>
                  <a:cubicBezTo>
                    <a:pt x="144" y="4371"/>
                    <a:pt x="276" y="4514"/>
                    <a:pt x="552" y="4647"/>
                  </a:cubicBezTo>
                  <a:lnTo>
                    <a:pt x="4683" y="4647"/>
                  </a:lnTo>
                  <a:cubicBezTo>
                    <a:pt x="4958" y="4514"/>
                    <a:pt x="5102" y="4239"/>
                    <a:pt x="4826" y="3963"/>
                  </a:cubicBezTo>
                  <a:cubicBezTo>
                    <a:pt x="4551" y="3688"/>
                    <a:pt x="4551" y="3413"/>
                    <a:pt x="4551" y="3137"/>
                  </a:cubicBezTo>
                  <a:lnTo>
                    <a:pt x="4551" y="1066"/>
                  </a:lnTo>
                  <a:cubicBezTo>
                    <a:pt x="4551" y="658"/>
                    <a:pt x="4551" y="383"/>
                    <a:pt x="4275" y="108"/>
                  </a:cubicBezTo>
                  <a:cubicBezTo>
                    <a:pt x="3724" y="36"/>
                    <a:pt x="3138" y="0"/>
                    <a:pt x="25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45"/>
            <p:cNvSpPr/>
            <p:nvPr/>
          </p:nvSpPr>
          <p:spPr>
            <a:xfrm>
              <a:off x="4159650" y="4883025"/>
              <a:ext cx="68875" cy="72625"/>
            </a:xfrm>
            <a:custGeom>
              <a:rect b="b" l="l" r="r" t="t"/>
              <a:pathLst>
                <a:path extrusionOk="0" h="2905" w="2755">
                  <a:moveTo>
                    <a:pt x="2021" y="0"/>
                  </a:moveTo>
                  <a:cubicBezTo>
                    <a:pt x="1604" y="0"/>
                    <a:pt x="1146" y="64"/>
                    <a:pt x="683" y="64"/>
                  </a:cubicBezTo>
                  <a:lnTo>
                    <a:pt x="132" y="64"/>
                  </a:lnTo>
                  <a:cubicBezTo>
                    <a:pt x="0" y="1022"/>
                    <a:pt x="0" y="2267"/>
                    <a:pt x="132" y="2818"/>
                  </a:cubicBezTo>
                  <a:cubicBezTo>
                    <a:pt x="642" y="2872"/>
                    <a:pt x="1057" y="2904"/>
                    <a:pt x="1418" y="2904"/>
                  </a:cubicBezTo>
                  <a:cubicBezTo>
                    <a:pt x="1938" y="2904"/>
                    <a:pt x="2344" y="2838"/>
                    <a:pt x="2754" y="2675"/>
                  </a:cubicBezTo>
                  <a:lnTo>
                    <a:pt x="2754" y="339"/>
                  </a:lnTo>
                  <a:cubicBezTo>
                    <a:pt x="2754" y="196"/>
                    <a:pt x="2611" y="196"/>
                    <a:pt x="2611" y="64"/>
                  </a:cubicBezTo>
                  <a:cubicBezTo>
                    <a:pt x="2428" y="16"/>
                    <a:pt x="2229" y="0"/>
                    <a:pt x="20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45"/>
            <p:cNvSpPr/>
            <p:nvPr/>
          </p:nvSpPr>
          <p:spPr>
            <a:xfrm>
              <a:off x="2087050" y="4385250"/>
              <a:ext cx="2258525" cy="31150"/>
            </a:xfrm>
            <a:custGeom>
              <a:rect b="b" l="l" r="r" t="t"/>
              <a:pathLst>
                <a:path extrusionOk="0" h="1246" w="90341">
                  <a:moveTo>
                    <a:pt x="276" y="1"/>
                  </a:moveTo>
                  <a:cubicBezTo>
                    <a:pt x="133" y="1"/>
                    <a:pt x="133" y="144"/>
                    <a:pt x="1" y="144"/>
                  </a:cubicBezTo>
                  <a:cubicBezTo>
                    <a:pt x="1" y="552"/>
                    <a:pt x="1" y="827"/>
                    <a:pt x="133" y="1246"/>
                  </a:cubicBezTo>
                  <a:lnTo>
                    <a:pt x="2061" y="1246"/>
                  </a:lnTo>
                  <a:cubicBezTo>
                    <a:pt x="3713" y="1246"/>
                    <a:pt x="5234" y="1103"/>
                    <a:pt x="6886" y="1103"/>
                  </a:cubicBezTo>
                  <a:lnTo>
                    <a:pt x="89647" y="1103"/>
                  </a:lnTo>
                  <a:cubicBezTo>
                    <a:pt x="89922" y="1103"/>
                    <a:pt x="90065" y="1103"/>
                    <a:pt x="90341" y="970"/>
                  </a:cubicBezTo>
                  <a:lnTo>
                    <a:pt x="90341" y="144"/>
                  </a:lnTo>
                  <a:lnTo>
                    <a:pt x="89790" y="144"/>
                  </a:lnTo>
                  <a:cubicBezTo>
                    <a:pt x="59901" y="144"/>
                    <a:pt x="30154" y="1"/>
                    <a:pt x="2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45"/>
            <p:cNvSpPr/>
            <p:nvPr/>
          </p:nvSpPr>
          <p:spPr>
            <a:xfrm>
              <a:off x="2087050" y="4395725"/>
              <a:ext cx="2258525" cy="30875"/>
            </a:xfrm>
            <a:custGeom>
              <a:rect b="b" l="l" r="r" t="t"/>
              <a:pathLst>
                <a:path extrusionOk="0" h="1235" w="90341">
                  <a:moveTo>
                    <a:pt x="276" y="1"/>
                  </a:moveTo>
                  <a:cubicBezTo>
                    <a:pt x="133" y="1"/>
                    <a:pt x="133" y="133"/>
                    <a:pt x="1" y="133"/>
                  </a:cubicBezTo>
                  <a:cubicBezTo>
                    <a:pt x="1" y="551"/>
                    <a:pt x="1" y="827"/>
                    <a:pt x="133" y="1234"/>
                  </a:cubicBezTo>
                  <a:lnTo>
                    <a:pt x="2061" y="1234"/>
                  </a:lnTo>
                  <a:cubicBezTo>
                    <a:pt x="3713" y="1234"/>
                    <a:pt x="5234" y="1102"/>
                    <a:pt x="6886" y="1102"/>
                  </a:cubicBezTo>
                  <a:lnTo>
                    <a:pt x="89647" y="1102"/>
                  </a:lnTo>
                  <a:cubicBezTo>
                    <a:pt x="89922" y="1102"/>
                    <a:pt x="90065" y="959"/>
                    <a:pt x="90341" y="959"/>
                  </a:cubicBezTo>
                  <a:lnTo>
                    <a:pt x="90341" y="133"/>
                  </a:lnTo>
                  <a:cubicBezTo>
                    <a:pt x="90065" y="133"/>
                    <a:pt x="89922" y="1"/>
                    <a:pt x="89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45"/>
            <p:cNvSpPr/>
            <p:nvPr/>
          </p:nvSpPr>
          <p:spPr>
            <a:xfrm>
              <a:off x="5901725" y="1417300"/>
              <a:ext cx="1087950" cy="299950"/>
            </a:xfrm>
            <a:custGeom>
              <a:rect b="b" l="l" r="r" t="t"/>
              <a:pathLst>
                <a:path extrusionOk="0" h="11998" w="43518">
                  <a:moveTo>
                    <a:pt x="20209" y="1037"/>
                  </a:moveTo>
                  <a:cubicBezTo>
                    <a:pt x="20884" y="1037"/>
                    <a:pt x="21543" y="1106"/>
                    <a:pt x="22167" y="1255"/>
                  </a:cubicBezTo>
                  <a:cubicBezTo>
                    <a:pt x="24513" y="1806"/>
                    <a:pt x="26573" y="3040"/>
                    <a:pt x="28369" y="4693"/>
                  </a:cubicBezTo>
                  <a:cubicBezTo>
                    <a:pt x="28645" y="4836"/>
                    <a:pt x="28920" y="5111"/>
                    <a:pt x="29052" y="5387"/>
                  </a:cubicBezTo>
                  <a:cubicBezTo>
                    <a:pt x="29328" y="5794"/>
                    <a:pt x="29471" y="6213"/>
                    <a:pt x="29746" y="6489"/>
                  </a:cubicBezTo>
                  <a:cubicBezTo>
                    <a:pt x="30011" y="6753"/>
                    <a:pt x="30219" y="6906"/>
                    <a:pt x="30447" y="6906"/>
                  </a:cubicBezTo>
                  <a:cubicBezTo>
                    <a:pt x="30571" y="6906"/>
                    <a:pt x="30701" y="6861"/>
                    <a:pt x="30848" y="6764"/>
                  </a:cubicBezTo>
                  <a:cubicBezTo>
                    <a:pt x="31549" y="6294"/>
                    <a:pt x="32254" y="6134"/>
                    <a:pt x="32959" y="6134"/>
                  </a:cubicBezTo>
                  <a:cubicBezTo>
                    <a:pt x="33494" y="6134"/>
                    <a:pt x="34028" y="6226"/>
                    <a:pt x="34561" y="6345"/>
                  </a:cubicBezTo>
                  <a:cubicBezTo>
                    <a:pt x="35530" y="6621"/>
                    <a:pt x="36489" y="7172"/>
                    <a:pt x="37315" y="7866"/>
                  </a:cubicBezTo>
                  <a:cubicBezTo>
                    <a:pt x="37866" y="8141"/>
                    <a:pt x="38285" y="8549"/>
                    <a:pt x="38692" y="8824"/>
                  </a:cubicBezTo>
                  <a:cubicBezTo>
                    <a:pt x="39057" y="8663"/>
                    <a:pt x="39397" y="8596"/>
                    <a:pt x="39716" y="8596"/>
                  </a:cubicBezTo>
                  <a:cubicBezTo>
                    <a:pt x="40487" y="8596"/>
                    <a:pt x="41138" y="8985"/>
                    <a:pt x="41722" y="9375"/>
                  </a:cubicBezTo>
                  <a:cubicBezTo>
                    <a:pt x="42273" y="9926"/>
                    <a:pt x="42416" y="10069"/>
                    <a:pt x="42273" y="10895"/>
                  </a:cubicBezTo>
                  <a:cubicBezTo>
                    <a:pt x="28777" y="10895"/>
                    <a:pt x="15149" y="10895"/>
                    <a:pt x="1377" y="11028"/>
                  </a:cubicBezTo>
                  <a:cubicBezTo>
                    <a:pt x="1510" y="10752"/>
                    <a:pt x="1510" y="10620"/>
                    <a:pt x="1653" y="10477"/>
                  </a:cubicBezTo>
                  <a:cubicBezTo>
                    <a:pt x="2754" y="8824"/>
                    <a:pt x="4264" y="8141"/>
                    <a:pt x="6192" y="8141"/>
                  </a:cubicBezTo>
                  <a:lnTo>
                    <a:pt x="7161" y="8141"/>
                  </a:lnTo>
                  <a:cubicBezTo>
                    <a:pt x="7569" y="8273"/>
                    <a:pt x="7988" y="8273"/>
                    <a:pt x="8395" y="8273"/>
                  </a:cubicBezTo>
                  <a:cubicBezTo>
                    <a:pt x="8946" y="8273"/>
                    <a:pt x="9365" y="7998"/>
                    <a:pt x="9640" y="7590"/>
                  </a:cubicBezTo>
                  <a:cubicBezTo>
                    <a:pt x="9772" y="7172"/>
                    <a:pt x="9916" y="6896"/>
                    <a:pt x="10191" y="6489"/>
                  </a:cubicBezTo>
                  <a:cubicBezTo>
                    <a:pt x="10599" y="5938"/>
                    <a:pt x="11017" y="5244"/>
                    <a:pt x="11425" y="4693"/>
                  </a:cubicBezTo>
                  <a:lnTo>
                    <a:pt x="12119" y="4010"/>
                  </a:lnTo>
                  <a:cubicBezTo>
                    <a:pt x="13806" y="2431"/>
                    <a:pt x="17161" y="1037"/>
                    <a:pt x="20209" y="1037"/>
                  </a:cubicBezTo>
                  <a:close/>
                  <a:moveTo>
                    <a:pt x="19925" y="0"/>
                  </a:moveTo>
                  <a:cubicBezTo>
                    <a:pt x="17137" y="0"/>
                    <a:pt x="14607" y="949"/>
                    <a:pt x="12251" y="2633"/>
                  </a:cubicBezTo>
                  <a:cubicBezTo>
                    <a:pt x="11844" y="2908"/>
                    <a:pt x="11568" y="3183"/>
                    <a:pt x="11293" y="3459"/>
                  </a:cubicBezTo>
                  <a:cubicBezTo>
                    <a:pt x="10466" y="4285"/>
                    <a:pt x="9772" y="5244"/>
                    <a:pt x="9222" y="6213"/>
                  </a:cubicBezTo>
                  <a:cubicBezTo>
                    <a:pt x="9089" y="6621"/>
                    <a:pt x="8946" y="7039"/>
                    <a:pt x="8671" y="7315"/>
                  </a:cubicBezTo>
                  <a:cubicBezTo>
                    <a:pt x="8263" y="7315"/>
                    <a:pt x="7844" y="7172"/>
                    <a:pt x="7437" y="7172"/>
                  </a:cubicBezTo>
                  <a:cubicBezTo>
                    <a:pt x="7099" y="7117"/>
                    <a:pt x="6760" y="7086"/>
                    <a:pt x="6422" y="7086"/>
                  </a:cubicBezTo>
                  <a:cubicBezTo>
                    <a:pt x="5934" y="7086"/>
                    <a:pt x="5446" y="7152"/>
                    <a:pt x="4958" y="7315"/>
                  </a:cubicBezTo>
                  <a:cubicBezTo>
                    <a:pt x="3030" y="7590"/>
                    <a:pt x="1653" y="8549"/>
                    <a:pt x="683" y="10201"/>
                  </a:cubicBezTo>
                  <a:cubicBezTo>
                    <a:pt x="408" y="10477"/>
                    <a:pt x="276" y="10895"/>
                    <a:pt x="132" y="11171"/>
                  </a:cubicBezTo>
                  <a:cubicBezTo>
                    <a:pt x="0" y="11578"/>
                    <a:pt x="132" y="11854"/>
                    <a:pt x="551" y="11854"/>
                  </a:cubicBezTo>
                  <a:cubicBezTo>
                    <a:pt x="683" y="11997"/>
                    <a:pt x="959" y="11997"/>
                    <a:pt x="1234" y="11997"/>
                  </a:cubicBezTo>
                  <a:lnTo>
                    <a:pt x="4539" y="11997"/>
                  </a:lnTo>
                  <a:cubicBezTo>
                    <a:pt x="16801" y="11854"/>
                    <a:pt x="28920" y="11854"/>
                    <a:pt x="41039" y="11854"/>
                  </a:cubicBezTo>
                  <a:lnTo>
                    <a:pt x="42824" y="11854"/>
                  </a:lnTo>
                  <a:cubicBezTo>
                    <a:pt x="43242" y="11854"/>
                    <a:pt x="43374" y="11578"/>
                    <a:pt x="43518" y="11171"/>
                  </a:cubicBezTo>
                  <a:cubicBezTo>
                    <a:pt x="43518" y="10344"/>
                    <a:pt x="43374" y="9650"/>
                    <a:pt x="42824" y="9100"/>
                  </a:cubicBezTo>
                  <a:cubicBezTo>
                    <a:pt x="42141" y="8273"/>
                    <a:pt x="41314" y="7866"/>
                    <a:pt x="40345" y="7722"/>
                  </a:cubicBezTo>
                  <a:cubicBezTo>
                    <a:pt x="40253" y="7678"/>
                    <a:pt x="40146" y="7664"/>
                    <a:pt x="40035" y="7664"/>
                  </a:cubicBezTo>
                  <a:cubicBezTo>
                    <a:pt x="39812" y="7664"/>
                    <a:pt x="39570" y="7722"/>
                    <a:pt x="39386" y="7722"/>
                  </a:cubicBezTo>
                  <a:cubicBezTo>
                    <a:pt x="39243" y="7722"/>
                    <a:pt x="38968" y="7866"/>
                    <a:pt x="38835" y="7866"/>
                  </a:cubicBezTo>
                  <a:lnTo>
                    <a:pt x="38560" y="7590"/>
                  </a:lnTo>
                  <a:cubicBezTo>
                    <a:pt x="37591" y="6621"/>
                    <a:pt x="36489" y="6070"/>
                    <a:pt x="35387" y="5519"/>
                  </a:cubicBezTo>
                  <a:cubicBezTo>
                    <a:pt x="34608" y="5324"/>
                    <a:pt x="33901" y="5130"/>
                    <a:pt x="33164" y="5130"/>
                  </a:cubicBezTo>
                  <a:cubicBezTo>
                    <a:pt x="32858" y="5130"/>
                    <a:pt x="32548" y="5163"/>
                    <a:pt x="32225" y="5244"/>
                  </a:cubicBezTo>
                  <a:cubicBezTo>
                    <a:pt x="31674" y="5387"/>
                    <a:pt x="31256" y="5519"/>
                    <a:pt x="30573" y="5662"/>
                  </a:cubicBezTo>
                  <a:cubicBezTo>
                    <a:pt x="30429" y="5387"/>
                    <a:pt x="30297" y="5111"/>
                    <a:pt x="30022" y="4836"/>
                  </a:cubicBezTo>
                  <a:cubicBezTo>
                    <a:pt x="29746" y="4417"/>
                    <a:pt x="29328" y="4010"/>
                    <a:pt x="28920" y="3734"/>
                  </a:cubicBezTo>
                  <a:cubicBezTo>
                    <a:pt x="28226" y="3040"/>
                    <a:pt x="27400" y="2489"/>
                    <a:pt x="26573" y="1938"/>
                  </a:cubicBezTo>
                  <a:cubicBezTo>
                    <a:pt x="25064" y="980"/>
                    <a:pt x="23544" y="286"/>
                    <a:pt x="21891" y="154"/>
                  </a:cubicBezTo>
                  <a:cubicBezTo>
                    <a:pt x="21221" y="51"/>
                    <a:pt x="20566" y="0"/>
                    <a:pt x="199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45"/>
            <p:cNvSpPr/>
            <p:nvPr/>
          </p:nvSpPr>
          <p:spPr>
            <a:xfrm>
              <a:off x="5936150" y="1443225"/>
              <a:ext cx="1025975" cy="249775"/>
            </a:xfrm>
            <a:custGeom>
              <a:rect b="b" l="l" r="r" t="t"/>
              <a:pathLst>
                <a:path extrusionOk="0" h="9991" w="41039">
                  <a:moveTo>
                    <a:pt x="18832" y="0"/>
                  </a:moveTo>
                  <a:cubicBezTo>
                    <a:pt x="15784" y="0"/>
                    <a:pt x="12429" y="1394"/>
                    <a:pt x="10742" y="2973"/>
                  </a:cubicBezTo>
                  <a:lnTo>
                    <a:pt x="10048" y="3656"/>
                  </a:lnTo>
                  <a:cubicBezTo>
                    <a:pt x="9640" y="4207"/>
                    <a:pt x="9222" y="4901"/>
                    <a:pt x="8814" y="5452"/>
                  </a:cubicBezTo>
                  <a:cubicBezTo>
                    <a:pt x="8539" y="5859"/>
                    <a:pt x="8395" y="6135"/>
                    <a:pt x="8263" y="6553"/>
                  </a:cubicBezTo>
                  <a:cubicBezTo>
                    <a:pt x="7988" y="6961"/>
                    <a:pt x="7569" y="7236"/>
                    <a:pt x="7018" y="7236"/>
                  </a:cubicBezTo>
                  <a:cubicBezTo>
                    <a:pt x="6611" y="7236"/>
                    <a:pt x="6192" y="7236"/>
                    <a:pt x="5784" y="7104"/>
                  </a:cubicBezTo>
                  <a:lnTo>
                    <a:pt x="4815" y="7104"/>
                  </a:lnTo>
                  <a:cubicBezTo>
                    <a:pt x="2887" y="7104"/>
                    <a:pt x="1377" y="7787"/>
                    <a:pt x="276" y="9440"/>
                  </a:cubicBezTo>
                  <a:cubicBezTo>
                    <a:pt x="133" y="9583"/>
                    <a:pt x="133" y="9715"/>
                    <a:pt x="0" y="9991"/>
                  </a:cubicBezTo>
                  <a:cubicBezTo>
                    <a:pt x="13772" y="9858"/>
                    <a:pt x="27400" y="9858"/>
                    <a:pt x="40896" y="9858"/>
                  </a:cubicBezTo>
                  <a:cubicBezTo>
                    <a:pt x="41039" y="9032"/>
                    <a:pt x="40896" y="8889"/>
                    <a:pt x="40345" y="8338"/>
                  </a:cubicBezTo>
                  <a:cubicBezTo>
                    <a:pt x="39761" y="7948"/>
                    <a:pt x="39110" y="7559"/>
                    <a:pt x="38339" y="7559"/>
                  </a:cubicBezTo>
                  <a:cubicBezTo>
                    <a:pt x="38020" y="7559"/>
                    <a:pt x="37680" y="7626"/>
                    <a:pt x="37315" y="7787"/>
                  </a:cubicBezTo>
                  <a:cubicBezTo>
                    <a:pt x="36908" y="7512"/>
                    <a:pt x="36489" y="7104"/>
                    <a:pt x="35938" y="6829"/>
                  </a:cubicBezTo>
                  <a:cubicBezTo>
                    <a:pt x="35112" y="6135"/>
                    <a:pt x="34153" y="5584"/>
                    <a:pt x="33184" y="5308"/>
                  </a:cubicBezTo>
                  <a:cubicBezTo>
                    <a:pt x="32651" y="5189"/>
                    <a:pt x="32117" y="5097"/>
                    <a:pt x="31582" y="5097"/>
                  </a:cubicBezTo>
                  <a:cubicBezTo>
                    <a:pt x="30877" y="5097"/>
                    <a:pt x="30172" y="5257"/>
                    <a:pt x="29471" y="5727"/>
                  </a:cubicBezTo>
                  <a:cubicBezTo>
                    <a:pt x="29324" y="5824"/>
                    <a:pt x="29194" y="5869"/>
                    <a:pt x="29070" y="5869"/>
                  </a:cubicBezTo>
                  <a:cubicBezTo>
                    <a:pt x="28842" y="5869"/>
                    <a:pt x="28634" y="5716"/>
                    <a:pt x="28369" y="5452"/>
                  </a:cubicBezTo>
                  <a:cubicBezTo>
                    <a:pt x="28094" y="5176"/>
                    <a:pt x="27951" y="4757"/>
                    <a:pt x="27675" y="4350"/>
                  </a:cubicBezTo>
                  <a:cubicBezTo>
                    <a:pt x="27543" y="4074"/>
                    <a:pt x="27268" y="3799"/>
                    <a:pt x="26992" y="3656"/>
                  </a:cubicBezTo>
                  <a:cubicBezTo>
                    <a:pt x="25196" y="2003"/>
                    <a:pt x="23136" y="769"/>
                    <a:pt x="20790" y="218"/>
                  </a:cubicBezTo>
                  <a:cubicBezTo>
                    <a:pt x="20166" y="69"/>
                    <a:pt x="19507" y="0"/>
                    <a:pt x="188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45"/>
            <p:cNvSpPr/>
            <p:nvPr/>
          </p:nvSpPr>
          <p:spPr>
            <a:xfrm>
              <a:off x="406950" y="1572725"/>
              <a:ext cx="795175" cy="285525"/>
            </a:xfrm>
            <a:custGeom>
              <a:rect b="b" l="l" r="r" t="t"/>
              <a:pathLst>
                <a:path extrusionOk="0" h="11421" w="31807">
                  <a:moveTo>
                    <a:pt x="23824" y="1092"/>
                  </a:moveTo>
                  <a:cubicBezTo>
                    <a:pt x="24353" y="1092"/>
                    <a:pt x="24904" y="1184"/>
                    <a:pt x="25472" y="1373"/>
                  </a:cubicBezTo>
                  <a:cubicBezTo>
                    <a:pt x="27819" y="2056"/>
                    <a:pt x="30573" y="5086"/>
                    <a:pt x="30705" y="7983"/>
                  </a:cubicBezTo>
                  <a:cubicBezTo>
                    <a:pt x="30848" y="8666"/>
                    <a:pt x="30705" y="9493"/>
                    <a:pt x="30297" y="10187"/>
                  </a:cubicBezTo>
                  <a:cubicBezTo>
                    <a:pt x="30022" y="10187"/>
                    <a:pt x="29603" y="10319"/>
                    <a:pt x="29328" y="10319"/>
                  </a:cubicBezTo>
                  <a:lnTo>
                    <a:pt x="12670" y="10319"/>
                  </a:lnTo>
                  <a:cubicBezTo>
                    <a:pt x="10323" y="10319"/>
                    <a:pt x="7988" y="10319"/>
                    <a:pt x="5641" y="10187"/>
                  </a:cubicBezTo>
                  <a:cubicBezTo>
                    <a:pt x="4264" y="10187"/>
                    <a:pt x="2887" y="10187"/>
                    <a:pt x="1378" y="10044"/>
                  </a:cubicBezTo>
                  <a:cubicBezTo>
                    <a:pt x="959" y="8810"/>
                    <a:pt x="1234" y="7840"/>
                    <a:pt x="1653" y="6882"/>
                  </a:cubicBezTo>
                  <a:cubicBezTo>
                    <a:pt x="2061" y="5780"/>
                    <a:pt x="2887" y="4811"/>
                    <a:pt x="3989" y="4260"/>
                  </a:cubicBezTo>
                  <a:cubicBezTo>
                    <a:pt x="4815" y="3852"/>
                    <a:pt x="5641" y="3709"/>
                    <a:pt x="6611" y="3709"/>
                  </a:cubicBezTo>
                  <a:cubicBezTo>
                    <a:pt x="6745" y="3687"/>
                    <a:pt x="6879" y="3677"/>
                    <a:pt x="7012" y="3677"/>
                  </a:cubicBezTo>
                  <a:cubicBezTo>
                    <a:pt x="7698" y="3677"/>
                    <a:pt x="8353" y="3963"/>
                    <a:pt x="8814" y="4535"/>
                  </a:cubicBezTo>
                  <a:cubicBezTo>
                    <a:pt x="9039" y="4766"/>
                    <a:pt x="9184" y="4870"/>
                    <a:pt x="9314" y="4870"/>
                  </a:cubicBezTo>
                  <a:cubicBezTo>
                    <a:pt x="9420" y="4870"/>
                    <a:pt x="9517" y="4802"/>
                    <a:pt x="9640" y="4678"/>
                  </a:cubicBezTo>
                  <a:cubicBezTo>
                    <a:pt x="10048" y="4260"/>
                    <a:pt x="10323" y="3852"/>
                    <a:pt x="10599" y="3433"/>
                  </a:cubicBezTo>
                  <a:cubicBezTo>
                    <a:pt x="11150" y="2750"/>
                    <a:pt x="11844" y="2056"/>
                    <a:pt x="12802" y="1781"/>
                  </a:cubicBezTo>
                  <a:cubicBezTo>
                    <a:pt x="13092" y="1709"/>
                    <a:pt x="13399" y="1676"/>
                    <a:pt x="13714" y="1676"/>
                  </a:cubicBezTo>
                  <a:cubicBezTo>
                    <a:pt x="15190" y="1676"/>
                    <a:pt x="16828" y="2416"/>
                    <a:pt x="17628" y="3433"/>
                  </a:cubicBezTo>
                  <a:cubicBezTo>
                    <a:pt x="17903" y="3709"/>
                    <a:pt x="17903" y="3984"/>
                    <a:pt x="17903" y="4260"/>
                  </a:cubicBezTo>
                  <a:cubicBezTo>
                    <a:pt x="17903" y="4403"/>
                    <a:pt x="18179" y="4535"/>
                    <a:pt x="18311" y="4535"/>
                  </a:cubicBezTo>
                  <a:cubicBezTo>
                    <a:pt x="18586" y="4403"/>
                    <a:pt x="18730" y="4260"/>
                    <a:pt x="19005" y="4127"/>
                  </a:cubicBezTo>
                  <a:lnTo>
                    <a:pt x="19831" y="3301"/>
                  </a:lnTo>
                  <a:lnTo>
                    <a:pt x="21065" y="2056"/>
                  </a:lnTo>
                  <a:cubicBezTo>
                    <a:pt x="21882" y="1427"/>
                    <a:pt x="22814" y="1092"/>
                    <a:pt x="23824" y="1092"/>
                  </a:cubicBezTo>
                  <a:close/>
                  <a:moveTo>
                    <a:pt x="23778" y="1"/>
                  </a:moveTo>
                  <a:cubicBezTo>
                    <a:pt x="22535" y="1"/>
                    <a:pt x="21355" y="397"/>
                    <a:pt x="20239" y="1230"/>
                  </a:cubicBezTo>
                  <a:lnTo>
                    <a:pt x="19005" y="2475"/>
                  </a:lnTo>
                  <a:lnTo>
                    <a:pt x="18586" y="2883"/>
                  </a:lnTo>
                  <a:cubicBezTo>
                    <a:pt x="17077" y="1373"/>
                    <a:pt x="16526" y="1098"/>
                    <a:pt x="14730" y="679"/>
                  </a:cubicBezTo>
                  <a:cubicBezTo>
                    <a:pt x="14472" y="648"/>
                    <a:pt x="14215" y="632"/>
                    <a:pt x="13957" y="632"/>
                  </a:cubicBezTo>
                  <a:cubicBezTo>
                    <a:pt x="13113" y="632"/>
                    <a:pt x="12269" y="808"/>
                    <a:pt x="11425" y="1230"/>
                  </a:cubicBezTo>
                  <a:cubicBezTo>
                    <a:pt x="10874" y="1649"/>
                    <a:pt x="10323" y="2056"/>
                    <a:pt x="9773" y="2750"/>
                  </a:cubicBezTo>
                  <a:cubicBezTo>
                    <a:pt x="9640" y="3026"/>
                    <a:pt x="9365" y="3158"/>
                    <a:pt x="9222" y="3577"/>
                  </a:cubicBezTo>
                  <a:cubicBezTo>
                    <a:pt x="8946" y="3433"/>
                    <a:pt x="8814" y="3301"/>
                    <a:pt x="8539" y="3158"/>
                  </a:cubicBezTo>
                  <a:cubicBezTo>
                    <a:pt x="8120" y="3026"/>
                    <a:pt x="7569" y="2750"/>
                    <a:pt x="7162" y="2750"/>
                  </a:cubicBezTo>
                  <a:cubicBezTo>
                    <a:pt x="6971" y="2740"/>
                    <a:pt x="6783" y="2735"/>
                    <a:pt x="6598" y="2735"/>
                  </a:cubicBezTo>
                  <a:cubicBezTo>
                    <a:pt x="4243" y="2735"/>
                    <a:pt x="2379" y="3594"/>
                    <a:pt x="1102" y="5637"/>
                  </a:cubicBezTo>
                  <a:cubicBezTo>
                    <a:pt x="551" y="6463"/>
                    <a:pt x="276" y="7289"/>
                    <a:pt x="133" y="8259"/>
                  </a:cubicBezTo>
                  <a:cubicBezTo>
                    <a:pt x="0" y="8942"/>
                    <a:pt x="0" y="9636"/>
                    <a:pt x="276" y="10319"/>
                  </a:cubicBezTo>
                  <a:cubicBezTo>
                    <a:pt x="408" y="10738"/>
                    <a:pt x="684" y="11145"/>
                    <a:pt x="1234" y="11145"/>
                  </a:cubicBezTo>
                  <a:cubicBezTo>
                    <a:pt x="1510" y="11145"/>
                    <a:pt x="1928" y="11145"/>
                    <a:pt x="2204" y="11289"/>
                  </a:cubicBezTo>
                  <a:cubicBezTo>
                    <a:pt x="4958" y="11289"/>
                    <a:pt x="7712" y="11289"/>
                    <a:pt x="10599" y="11421"/>
                  </a:cubicBezTo>
                  <a:cubicBezTo>
                    <a:pt x="15424" y="11421"/>
                    <a:pt x="20239" y="11289"/>
                    <a:pt x="25064" y="11289"/>
                  </a:cubicBezTo>
                  <a:lnTo>
                    <a:pt x="30022" y="11289"/>
                  </a:lnTo>
                  <a:cubicBezTo>
                    <a:pt x="30222" y="11289"/>
                    <a:pt x="30390" y="11320"/>
                    <a:pt x="30541" y="11320"/>
                  </a:cubicBezTo>
                  <a:cubicBezTo>
                    <a:pt x="30699" y="11320"/>
                    <a:pt x="30840" y="11286"/>
                    <a:pt x="30981" y="11145"/>
                  </a:cubicBezTo>
                  <a:cubicBezTo>
                    <a:pt x="31124" y="10738"/>
                    <a:pt x="31256" y="10462"/>
                    <a:pt x="31399" y="10187"/>
                  </a:cubicBezTo>
                  <a:cubicBezTo>
                    <a:pt x="31807" y="9361"/>
                    <a:pt x="31807" y="8534"/>
                    <a:pt x="31807" y="7708"/>
                  </a:cubicBezTo>
                  <a:cubicBezTo>
                    <a:pt x="31531" y="4535"/>
                    <a:pt x="28502" y="1230"/>
                    <a:pt x="26166" y="404"/>
                  </a:cubicBezTo>
                  <a:cubicBezTo>
                    <a:pt x="26023" y="404"/>
                    <a:pt x="25891" y="272"/>
                    <a:pt x="25615" y="272"/>
                  </a:cubicBezTo>
                  <a:cubicBezTo>
                    <a:pt x="24989" y="93"/>
                    <a:pt x="24376" y="1"/>
                    <a:pt x="237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45"/>
            <p:cNvSpPr/>
            <p:nvPr/>
          </p:nvSpPr>
          <p:spPr>
            <a:xfrm>
              <a:off x="430900" y="1600025"/>
              <a:ext cx="747275" cy="230700"/>
            </a:xfrm>
            <a:custGeom>
              <a:rect b="b" l="l" r="r" t="t"/>
              <a:pathLst>
                <a:path extrusionOk="0" h="9228" w="29891">
                  <a:moveTo>
                    <a:pt x="22866" y="0"/>
                  </a:moveTo>
                  <a:cubicBezTo>
                    <a:pt x="21856" y="0"/>
                    <a:pt x="20924" y="335"/>
                    <a:pt x="20107" y="964"/>
                  </a:cubicBezTo>
                  <a:lnTo>
                    <a:pt x="18873" y="2209"/>
                  </a:lnTo>
                  <a:lnTo>
                    <a:pt x="18047" y="3035"/>
                  </a:lnTo>
                  <a:cubicBezTo>
                    <a:pt x="17772" y="3168"/>
                    <a:pt x="17628" y="3311"/>
                    <a:pt x="17353" y="3443"/>
                  </a:cubicBezTo>
                  <a:cubicBezTo>
                    <a:pt x="17221" y="3443"/>
                    <a:pt x="16945" y="3311"/>
                    <a:pt x="16945" y="3168"/>
                  </a:cubicBezTo>
                  <a:cubicBezTo>
                    <a:pt x="16945" y="2892"/>
                    <a:pt x="16945" y="2617"/>
                    <a:pt x="16670" y="2341"/>
                  </a:cubicBezTo>
                  <a:cubicBezTo>
                    <a:pt x="15870" y="1324"/>
                    <a:pt x="14232" y="584"/>
                    <a:pt x="12756" y="584"/>
                  </a:cubicBezTo>
                  <a:cubicBezTo>
                    <a:pt x="12441" y="584"/>
                    <a:pt x="12134" y="617"/>
                    <a:pt x="11844" y="689"/>
                  </a:cubicBezTo>
                  <a:cubicBezTo>
                    <a:pt x="10886" y="964"/>
                    <a:pt x="10192" y="1658"/>
                    <a:pt x="9641" y="2341"/>
                  </a:cubicBezTo>
                  <a:cubicBezTo>
                    <a:pt x="9365" y="2760"/>
                    <a:pt x="9090" y="3168"/>
                    <a:pt x="8682" y="3586"/>
                  </a:cubicBezTo>
                  <a:cubicBezTo>
                    <a:pt x="8559" y="3710"/>
                    <a:pt x="8462" y="3778"/>
                    <a:pt x="8356" y="3778"/>
                  </a:cubicBezTo>
                  <a:cubicBezTo>
                    <a:pt x="8226" y="3778"/>
                    <a:pt x="8081" y="3674"/>
                    <a:pt x="7856" y="3443"/>
                  </a:cubicBezTo>
                  <a:cubicBezTo>
                    <a:pt x="7395" y="2871"/>
                    <a:pt x="6740" y="2585"/>
                    <a:pt x="6054" y="2585"/>
                  </a:cubicBezTo>
                  <a:cubicBezTo>
                    <a:pt x="5921" y="2585"/>
                    <a:pt x="5787" y="2595"/>
                    <a:pt x="5653" y="2617"/>
                  </a:cubicBezTo>
                  <a:cubicBezTo>
                    <a:pt x="4683" y="2617"/>
                    <a:pt x="3857" y="2760"/>
                    <a:pt x="3031" y="3168"/>
                  </a:cubicBezTo>
                  <a:cubicBezTo>
                    <a:pt x="1929" y="3719"/>
                    <a:pt x="1103" y="4688"/>
                    <a:pt x="695" y="5790"/>
                  </a:cubicBezTo>
                  <a:cubicBezTo>
                    <a:pt x="276" y="6748"/>
                    <a:pt x="1" y="7718"/>
                    <a:pt x="420" y="8952"/>
                  </a:cubicBezTo>
                  <a:cubicBezTo>
                    <a:pt x="1929" y="9095"/>
                    <a:pt x="3306" y="9095"/>
                    <a:pt x="4683" y="9095"/>
                  </a:cubicBezTo>
                  <a:cubicBezTo>
                    <a:pt x="7030" y="9227"/>
                    <a:pt x="9365" y="9227"/>
                    <a:pt x="11712" y="9227"/>
                  </a:cubicBezTo>
                  <a:lnTo>
                    <a:pt x="28370" y="9227"/>
                  </a:lnTo>
                  <a:cubicBezTo>
                    <a:pt x="28645" y="9227"/>
                    <a:pt x="29064" y="9095"/>
                    <a:pt x="29339" y="9095"/>
                  </a:cubicBezTo>
                  <a:cubicBezTo>
                    <a:pt x="29747" y="8401"/>
                    <a:pt x="29890" y="7574"/>
                    <a:pt x="29747" y="6891"/>
                  </a:cubicBezTo>
                  <a:cubicBezTo>
                    <a:pt x="29615" y="3994"/>
                    <a:pt x="26861" y="964"/>
                    <a:pt x="24514" y="281"/>
                  </a:cubicBezTo>
                  <a:cubicBezTo>
                    <a:pt x="23946" y="92"/>
                    <a:pt x="23395" y="0"/>
                    <a:pt x="228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45"/>
            <p:cNvSpPr/>
            <p:nvPr/>
          </p:nvSpPr>
          <p:spPr>
            <a:xfrm>
              <a:off x="2369375" y="728950"/>
              <a:ext cx="846950" cy="303025"/>
            </a:xfrm>
            <a:custGeom>
              <a:rect b="b" l="l" r="r" t="t"/>
              <a:pathLst>
                <a:path extrusionOk="0" h="12121" w="33878">
                  <a:moveTo>
                    <a:pt x="15544" y="1054"/>
                  </a:moveTo>
                  <a:cubicBezTo>
                    <a:pt x="16375" y="1054"/>
                    <a:pt x="17207" y="1155"/>
                    <a:pt x="18035" y="1379"/>
                  </a:cubicBezTo>
                  <a:cubicBezTo>
                    <a:pt x="19555" y="1798"/>
                    <a:pt x="20657" y="2481"/>
                    <a:pt x="21616" y="3582"/>
                  </a:cubicBezTo>
                  <a:cubicBezTo>
                    <a:pt x="21891" y="3858"/>
                    <a:pt x="22167" y="4277"/>
                    <a:pt x="22585" y="4277"/>
                  </a:cubicBezTo>
                  <a:cubicBezTo>
                    <a:pt x="22993" y="4001"/>
                    <a:pt x="23544" y="3726"/>
                    <a:pt x="23962" y="3450"/>
                  </a:cubicBezTo>
                  <a:cubicBezTo>
                    <a:pt x="24484" y="3190"/>
                    <a:pt x="25005" y="3052"/>
                    <a:pt x="25526" y="3052"/>
                  </a:cubicBezTo>
                  <a:cubicBezTo>
                    <a:pt x="26107" y="3052"/>
                    <a:pt x="26687" y="3223"/>
                    <a:pt x="27267" y="3582"/>
                  </a:cubicBezTo>
                  <a:cubicBezTo>
                    <a:pt x="28226" y="4133"/>
                    <a:pt x="28920" y="5103"/>
                    <a:pt x="29195" y="6205"/>
                  </a:cubicBezTo>
                  <a:cubicBezTo>
                    <a:pt x="29328" y="6612"/>
                    <a:pt x="29328" y="7031"/>
                    <a:pt x="29471" y="7306"/>
                  </a:cubicBezTo>
                  <a:cubicBezTo>
                    <a:pt x="29603" y="7857"/>
                    <a:pt x="29746" y="7989"/>
                    <a:pt x="30297" y="8133"/>
                  </a:cubicBezTo>
                  <a:lnTo>
                    <a:pt x="30429" y="8133"/>
                  </a:lnTo>
                  <a:cubicBezTo>
                    <a:pt x="31950" y="8265"/>
                    <a:pt x="32633" y="8959"/>
                    <a:pt x="32908" y="10336"/>
                  </a:cubicBezTo>
                  <a:lnTo>
                    <a:pt x="32908" y="11162"/>
                  </a:lnTo>
                  <a:cubicBezTo>
                    <a:pt x="22310" y="11019"/>
                    <a:pt x="11844" y="10468"/>
                    <a:pt x="1510" y="10468"/>
                  </a:cubicBezTo>
                  <a:cubicBezTo>
                    <a:pt x="1377" y="10193"/>
                    <a:pt x="1377" y="10061"/>
                    <a:pt x="1510" y="9917"/>
                  </a:cubicBezTo>
                  <a:cubicBezTo>
                    <a:pt x="2204" y="9091"/>
                    <a:pt x="3030" y="8683"/>
                    <a:pt x="4132" y="8683"/>
                  </a:cubicBezTo>
                  <a:cubicBezTo>
                    <a:pt x="4489" y="8715"/>
                    <a:pt x="4761" y="8739"/>
                    <a:pt x="4977" y="8739"/>
                  </a:cubicBezTo>
                  <a:cubicBezTo>
                    <a:pt x="5672" y="8739"/>
                    <a:pt x="5771" y="8490"/>
                    <a:pt x="6192" y="7438"/>
                  </a:cubicBezTo>
                  <a:cubicBezTo>
                    <a:pt x="6743" y="6337"/>
                    <a:pt x="7293" y="5378"/>
                    <a:pt x="8120" y="4409"/>
                  </a:cubicBezTo>
                  <a:cubicBezTo>
                    <a:pt x="9497" y="2624"/>
                    <a:pt x="11293" y="1522"/>
                    <a:pt x="13496" y="1247"/>
                  </a:cubicBezTo>
                  <a:cubicBezTo>
                    <a:pt x="14177" y="1123"/>
                    <a:pt x="14860" y="1054"/>
                    <a:pt x="15544" y="1054"/>
                  </a:cubicBezTo>
                  <a:close/>
                  <a:moveTo>
                    <a:pt x="15397" y="1"/>
                  </a:moveTo>
                  <a:cubicBezTo>
                    <a:pt x="14807" y="1"/>
                    <a:pt x="14218" y="47"/>
                    <a:pt x="13628" y="145"/>
                  </a:cubicBezTo>
                  <a:cubicBezTo>
                    <a:pt x="11293" y="421"/>
                    <a:pt x="9365" y="1522"/>
                    <a:pt x="7712" y="3307"/>
                  </a:cubicBezTo>
                  <a:cubicBezTo>
                    <a:pt x="6743" y="4409"/>
                    <a:pt x="5916" y="5786"/>
                    <a:pt x="5365" y="7163"/>
                  </a:cubicBezTo>
                  <a:cubicBezTo>
                    <a:pt x="5233" y="7438"/>
                    <a:pt x="5090" y="7582"/>
                    <a:pt x="5090" y="7857"/>
                  </a:cubicBezTo>
                  <a:cubicBezTo>
                    <a:pt x="4682" y="7714"/>
                    <a:pt x="4539" y="7714"/>
                    <a:pt x="4264" y="7714"/>
                  </a:cubicBezTo>
                  <a:cubicBezTo>
                    <a:pt x="4162" y="7706"/>
                    <a:pt x="4060" y="7702"/>
                    <a:pt x="3959" y="7702"/>
                  </a:cubicBezTo>
                  <a:cubicBezTo>
                    <a:pt x="2428" y="7702"/>
                    <a:pt x="1059" y="8625"/>
                    <a:pt x="408" y="9917"/>
                  </a:cubicBezTo>
                  <a:cubicBezTo>
                    <a:pt x="0" y="10887"/>
                    <a:pt x="276" y="11294"/>
                    <a:pt x="1377" y="11438"/>
                  </a:cubicBezTo>
                  <a:cubicBezTo>
                    <a:pt x="2336" y="11438"/>
                    <a:pt x="3305" y="11570"/>
                    <a:pt x="4407" y="11570"/>
                  </a:cubicBezTo>
                  <a:cubicBezTo>
                    <a:pt x="7844" y="11570"/>
                    <a:pt x="11293" y="11713"/>
                    <a:pt x="14873" y="11845"/>
                  </a:cubicBezTo>
                  <a:cubicBezTo>
                    <a:pt x="20382" y="11845"/>
                    <a:pt x="25890" y="11988"/>
                    <a:pt x="31399" y="12121"/>
                  </a:cubicBezTo>
                  <a:lnTo>
                    <a:pt x="32776" y="12121"/>
                  </a:lnTo>
                  <a:cubicBezTo>
                    <a:pt x="33459" y="12121"/>
                    <a:pt x="33878" y="11845"/>
                    <a:pt x="33878" y="11019"/>
                  </a:cubicBezTo>
                  <a:cubicBezTo>
                    <a:pt x="33878" y="10468"/>
                    <a:pt x="33734" y="9785"/>
                    <a:pt x="33459" y="9234"/>
                  </a:cubicBezTo>
                  <a:cubicBezTo>
                    <a:pt x="33051" y="7989"/>
                    <a:pt x="32225" y="7306"/>
                    <a:pt x="30848" y="7163"/>
                  </a:cubicBezTo>
                  <a:lnTo>
                    <a:pt x="30429" y="7163"/>
                  </a:lnTo>
                  <a:cubicBezTo>
                    <a:pt x="30429" y="6755"/>
                    <a:pt x="30297" y="6480"/>
                    <a:pt x="30297" y="6205"/>
                  </a:cubicBezTo>
                  <a:cubicBezTo>
                    <a:pt x="29878" y="4684"/>
                    <a:pt x="29195" y="3582"/>
                    <a:pt x="27950" y="2756"/>
                  </a:cubicBezTo>
                  <a:cubicBezTo>
                    <a:pt x="27262" y="2277"/>
                    <a:pt x="26505" y="2037"/>
                    <a:pt x="25731" y="2037"/>
                  </a:cubicBezTo>
                  <a:cubicBezTo>
                    <a:pt x="24957" y="2037"/>
                    <a:pt x="24166" y="2277"/>
                    <a:pt x="23411" y="2756"/>
                  </a:cubicBezTo>
                  <a:cubicBezTo>
                    <a:pt x="23136" y="2899"/>
                    <a:pt x="22993" y="3032"/>
                    <a:pt x="22717" y="3032"/>
                  </a:cubicBezTo>
                  <a:lnTo>
                    <a:pt x="22585" y="3032"/>
                  </a:lnTo>
                  <a:lnTo>
                    <a:pt x="22167" y="2624"/>
                  </a:lnTo>
                  <a:cubicBezTo>
                    <a:pt x="21208" y="1522"/>
                    <a:pt x="19963" y="828"/>
                    <a:pt x="18586" y="421"/>
                  </a:cubicBezTo>
                  <a:cubicBezTo>
                    <a:pt x="17523" y="151"/>
                    <a:pt x="16460" y="1"/>
                    <a:pt x="153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45"/>
            <p:cNvSpPr/>
            <p:nvPr/>
          </p:nvSpPr>
          <p:spPr>
            <a:xfrm>
              <a:off x="2403800" y="755300"/>
              <a:ext cx="788300" cy="252725"/>
            </a:xfrm>
            <a:custGeom>
              <a:rect b="b" l="l" r="r" t="t"/>
              <a:pathLst>
                <a:path extrusionOk="0" h="10109" w="31532">
                  <a:moveTo>
                    <a:pt x="14167" y="0"/>
                  </a:moveTo>
                  <a:cubicBezTo>
                    <a:pt x="13483" y="0"/>
                    <a:pt x="12800" y="69"/>
                    <a:pt x="12119" y="193"/>
                  </a:cubicBezTo>
                  <a:cubicBezTo>
                    <a:pt x="9916" y="468"/>
                    <a:pt x="8120" y="1570"/>
                    <a:pt x="6743" y="3355"/>
                  </a:cubicBezTo>
                  <a:cubicBezTo>
                    <a:pt x="5916" y="4324"/>
                    <a:pt x="5366" y="5283"/>
                    <a:pt x="4815" y="6384"/>
                  </a:cubicBezTo>
                  <a:cubicBezTo>
                    <a:pt x="4394" y="7436"/>
                    <a:pt x="4295" y="7685"/>
                    <a:pt x="3600" y="7685"/>
                  </a:cubicBezTo>
                  <a:cubicBezTo>
                    <a:pt x="3384" y="7685"/>
                    <a:pt x="3112" y="7661"/>
                    <a:pt x="2755" y="7629"/>
                  </a:cubicBezTo>
                  <a:cubicBezTo>
                    <a:pt x="1653" y="7629"/>
                    <a:pt x="827" y="8037"/>
                    <a:pt x="133" y="8863"/>
                  </a:cubicBezTo>
                  <a:cubicBezTo>
                    <a:pt x="0" y="9007"/>
                    <a:pt x="0" y="9139"/>
                    <a:pt x="133" y="9414"/>
                  </a:cubicBezTo>
                  <a:cubicBezTo>
                    <a:pt x="10467" y="9414"/>
                    <a:pt x="20933" y="9965"/>
                    <a:pt x="31531" y="10108"/>
                  </a:cubicBezTo>
                  <a:lnTo>
                    <a:pt x="31531" y="9282"/>
                  </a:lnTo>
                  <a:cubicBezTo>
                    <a:pt x="31256" y="7905"/>
                    <a:pt x="30573" y="7211"/>
                    <a:pt x="29052" y="7079"/>
                  </a:cubicBezTo>
                  <a:lnTo>
                    <a:pt x="28920" y="7079"/>
                  </a:lnTo>
                  <a:cubicBezTo>
                    <a:pt x="28369" y="6935"/>
                    <a:pt x="28226" y="6803"/>
                    <a:pt x="28094" y="6252"/>
                  </a:cubicBezTo>
                  <a:cubicBezTo>
                    <a:pt x="27951" y="5977"/>
                    <a:pt x="27951" y="5558"/>
                    <a:pt x="27818" y="5151"/>
                  </a:cubicBezTo>
                  <a:cubicBezTo>
                    <a:pt x="27543" y="4049"/>
                    <a:pt x="26849" y="3079"/>
                    <a:pt x="25890" y="2528"/>
                  </a:cubicBezTo>
                  <a:cubicBezTo>
                    <a:pt x="25310" y="2169"/>
                    <a:pt x="24730" y="1998"/>
                    <a:pt x="24149" y="1998"/>
                  </a:cubicBezTo>
                  <a:cubicBezTo>
                    <a:pt x="23628" y="1998"/>
                    <a:pt x="23107" y="2136"/>
                    <a:pt x="22585" y="2396"/>
                  </a:cubicBezTo>
                  <a:cubicBezTo>
                    <a:pt x="22167" y="2672"/>
                    <a:pt x="21616" y="2947"/>
                    <a:pt x="21208" y="3223"/>
                  </a:cubicBezTo>
                  <a:cubicBezTo>
                    <a:pt x="20790" y="3223"/>
                    <a:pt x="20514" y="2804"/>
                    <a:pt x="20239" y="2528"/>
                  </a:cubicBezTo>
                  <a:cubicBezTo>
                    <a:pt x="19280" y="1427"/>
                    <a:pt x="18178" y="744"/>
                    <a:pt x="16658" y="325"/>
                  </a:cubicBezTo>
                  <a:cubicBezTo>
                    <a:pt x="15830" y="101"/>
                    <a:pt x="14998" y="0"/>
                    <a:pt x="14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45"/>
            <p:cNvSpPr/>
            <p:nvPr/>
          </p:nvSpPr>
          <p:spPr>
            <a:xfrm>
              <a:off x="4376400" y="948825"/>
              <a:ext cx="595775" cy="227750"/>
            </a:xfrm>
            <a:custGeom>
              <a:rect b="b" l="l" r="r" t="t"/>
              <a:pathLst>
                <a:path extrusionOk="0" h="9110" w="23831">
                  <a:moveTo>
                    <a:pt x="11164" y="1215"/>
                  </a:moveTo>
                  <a:cubicBezTo>
                    <a:pt x="11487" y="1215"/>
                    <a:pt x="11807" y="1233"/>
                    <a:pt x="12119" y="1266"/>
                  </a:cubicBezTo>
                  <a:cubicBezTo>
                    <a:pt x="13221" y="1398"/>
                    <a:pt x="14191" y="1673"/>
                    <a:pt x="15017" y="2092"/>
                  </a:cubicBezTo>
                  <a:cubicBezTo>
                    <a:pt x="15843" y="2499"/>
                    <a:pt x="16394" y="3193"/>
                    <a:pt x="16802" y="4020"/>
                  </a:cubicBezTo>
                  <a:cubicBezTo>
                    <a:pt x="16802" y="4295"/>
                    <a:pt x="16945" y="4571"/>
                    <a:pt x="17077" y="4703"/>
                  </a:cubicBezTo>
                  <a:cubicBezTo>
                    <a:pt x="17182" y="4904"/>
                    <a:pt x="17357" y="5035"/>
                    <a:pt x="17551" y="5035"/>
                  </a:cubicBezTo>
                  <a:cubicBezTo>
                    <a:pt x="17623" y="5035"/>
                    <a:pt x="17697" y="5017"/>
                    <a:pt x="17771" y="4978"/>
                  </a:cubicBezTo>
                  <a:cubicBezTo>
                    <a:pt x="18171" y="4656"/>
                    <a:pt x="18575" y="4522"/>
                    <a:pt x="19007" y="4522"/>
                  </a:cubicBezTo>
                  <a:cubicBezTo>
                    <a:pt x="19313" y="4522"/>
                    <a:pt x="19632" y="4589"/>
                    <a:pt x="19975" y="4703"/>
                  </a:cubicBezTo>
                  <a:cubicBezTo>
                    <a:pt x="20801" y="4978"/>
                    <a:pt x="21484" y="5529"/>
                    <a:pt x="22035" y="6355"/>
                  </a:cubicBezTo>
                  <a:cubicBezTo>
                    <a:pt x="22178" y="6499"/>
                    <a:pt x="22310" y="6774"/>
                    <a:pt x="22310" y="7049"/>
                  </a:cubicBezTo>
                  <a:cubicBezTo>
                    <a:pt x="22453" y="7325"/>
                    <a:pt x="22453" y="7457"/>
                    <a:pt x="22586" y="7732"/>
                  </a:cubicBezTo>
                  <a:cubicBezTo>
                    <a:pt x="22310" y="7876"/>
                    <a:pt x="22035" y="7876"/>
                    <a:pt x="21903" y="7876"/>
                  </a:cubicBezTo>
                  <a:lnTo>
                    <a:pt x="1246" y="7876"/>
                  </a:lnTo>
                  <a:cubicBezTo>
                    <a:pt x="1246" y="6774"/>
                    <a:pt x="1653" y="6080"/>
                    <a:pt x="2479" y="5672"/>
                  </a:cubicBezTo>
                  <a:cubicBezTo>
                    <a:pt x="2689" y="5601"/>
                    <a:pt x="2862" y="5565"/>
                    <a:pt x="3034" y="5565"/>
                  </a:cubicBezTo>
                  <a:cubicBezTo>
                    <a:pt x="3207" y="5565"/>
                    <a:pt x="3377" y="5601"/>
                    <a:pt x="3581" y="5672"/>
                  </a:cubicBezTo>
                  <a:cubicBezTo>
                    <a:pt x="3724" y="5672"/>
                    <a:pt x="4000" y="5805"/>
                    <a:pt x="4132" y="5805"/>
                  </a:cubicBezTo>
                  <a:cubicBezTo>
                    <a:pt x="4271" y="5841"/>
                    <a:pt x="4393" y="5859"/>
                    <a:pt x="4501" y="5859"/>
                  </a:cubicBezTo>
                  <a:cubicBezTo>
                    <a:pt x="4822" y="5859"/>
                    <a:pt x="5028" y="5702"/>
                    <a:pt x="5234" y="5397"/>
                  </a:cubicBezTo>
                  <a:cubicBezTo>
                    <a:pt x="5377" y="5121"/>
                    <a:pt x="5377" y="4846"/>
                    <a:pt x="5509" y="4571"/>
                  </a:cubicBezTo>
                  <a:cubicBezTo>
                    <a:pt x="5928" y="3326"/>
                    <a:pt x="6754" y="2499"/>
                    <a:pt x="7856" y="1949"/>
                  </a:cubicBezTo>
                  <a:cubicBezTo>
                    <a:pt x="8920" y="1421"/>
                    <a:pt x="10063" y="1215"/>
                    <a:pt x="11164" y="1215"/>
                  </a:cubicBezTo>
                  <a:close/>
                  <a:moveTo>
                    <a:pt x="10946" y="1"/>
                  </a:moveTo>
                  <a:cubicBezTo>
                    <a:pt x="9482" y="1"/>
                    <a:pt x="8126" y="522"/>
                    <a:pt x="6886" y="1266"/>
                  </a:cubicBezTo>
                  <a:cubicBezTo>
                    <a:pt x="5785" y="1949"/>
                    <a:pt x="4958" y="2918"/>
                    <a:pt x="4683" y="4152"/>
                  </a:cubicBezTo>
                  <a:cubicBezTo>
                    <a:pt x="4551" y="4427"/>
                    <a:pt x="4407" y="4571"/>
                    <a:pt x="4407" y="4703"/>
                  </a:cubicBezTo>
                  <a:cubicBezTo>
                    <a:pt x="3857" y="4571"/>
                    <a:pt x="3449" y="4427"/>
                    <a:pt x="2898" y="4427"/>
                  </a:cubicBezTo>
                  <a:cubicBezTo>
                    <a:pt x="1653" y="4703"/>
                    <a:pt x="419" y="5529"/>
                    <a:pt x="144" y="7325"/>
                  </a:cubicBezTo>
                  <a:cubicBezTo>
                    <a:pt x="1" y="8834"/>
                    <a:pt x="144" y="8834"/>
                    <a:pt x="1521" y="8977"/>
                  </a:cubicBezTo>
                  <a:lnTo>
                    <a:pt x="18179" y="8977"/>
                  </a:lnTo>
                  <a:cubicBezTo>
                    <a:pt x="19699" y="8977"/>
                    <a:pt x="21076" y="8977"/>
                    <a:pt x="22586" y="9110"/>
                  </a:cubicBezTo>
                  <a:cubicBezTo>
                    <a:pt x="23280" y="9110"/>
                    <a:pt x="23831" y="8427"/>
                    <a:pt x="23687" y="7732"/>
                  </a:cubicBezTo>
                  <a:cubicBezTo>
                    <a:pt x="23412" y="5805"/>
                    <a:pt x="22310" y="4427"/>
                    <a:pt x="20525" y="3744"/>
                  </a:cubicBezTo>
                  <a:cubicBezTo>
                    <a:pt x="20123" y="3543"/>
                    <a:pt x="19644" y="3413"/>
                    <a:pt x="19149" y="3413"/>
                  </a:cubicBezTo>
                  <a:cubicBezTo>
                    <a:pt x="18967" y="3413"/>
                    <a:pt x="18782" y="3430"/>
                    <a:pt x="18597" y="3469"/>
                  </a:cubicBezTo>
                  <a:cubicBezTo>
                    <a:pt x="18454" y="3601"/>
                    <a:pt x="18179" y="3601"/>
                    <a:pt x="17903" y="3601"/>
                  </a:cubicBezTo>
                  <a:cubicBezTo>
                    <a:pt x="17771" y="3326"/>
                    <a:pt x="17628" y="3193"/>
                    <a:pt x="17628" y="3050"/>
                  </a:cubicBezTo>
                  <a:cubicBezTo>
                    <a:pt x="17077" y="2092"/>
                    <a:pt x="16394" y="1398"/>
                    <a:pt x="15425" y="990"/>
                  </a:cubicBezTo>
                  <a:cubicBezTo>
                    <a:pt x="14191" y="296"/>
                    <a:pt x="12813" y="21"/>
                    <a:pt x="11436" y="21"/>
                  </a:cubicBezTo>
                  <a:cubicBezTo>
                    <a:pt x="11272" y="7"/>
                    <a:pt x="11108" y="1"/>
                    <a:pt x="109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45"/>
            <p:cNvSpPr/>
            <p:nvPr/>
          </p:nvSpPr>
          <p:spPr>
            <a:xfrm>
              <a:off x="4407525" y="979200"/>
              <a:ext cx="533525" cy="166525"/>
            </a:xfrm>
            <a:custGeom>
              <a:rect b="b" l="l" r="r" t="t"/>
              <a:pathLst>
                <a:path extrusionOk="0" h="6661" w="21341">
                  <a:moveTo>
                    <a:pt x="9919" y="0"/>
                  </a:moveTo>
                  <a:cubicBezTo>
                    <a:pt x="8818" y="0"/>
                    <a:pt x="7675" y="206"/>
                    <a:pt x="6611" y="734"/>
                  </a:cubicBezTo>
                  <a:cubicBezTo>
                    <a:pt x="5509" y="1284"/>
                    <a:pt x="4683" y="2111"/>
                    <a:pt x="4264" y="3356"/>
                  </a:cubicBezTo>
                  <a:cubicBezTo>
                    <a:pt x="4132" y="3631"/>
                    <a:pt x="4132" y="3906"/>
                    <a:pt x="3989" y="4182"/>
                  </a:cubicBezTo>
                  <a:cubicBezTo>
                    <a:pt x="3783" y="4487"/>
                    <a:pt x="3577" y="4644"/>
                    <a:pt x="3256" y="4644"/>
                  </a:cubicBezTo>
                  <a:cubicBezTo>
                    <a:pt x="3148" y="4644"/>
                    <a:pt x="3026" y="4626"/>
                    <a:pt x="2887" y="4590"/>
                  </a:cubicBezTo>
                  <a:cubicBezTo>
                    <a:pt x="2755" y="4590"/>
                    <a:pt x="2479" y="4457"/>
                    <a:pt x="2336" y="4457"/>
                  </a:cubicBezTo>
                  <a:cubicBezTo>
                    <a:pt x="2132" y="4386"/>
                    <a:pt x="1962" y="4350"/>
                    <a:pt x="1789" y="4350"/>
                  </a:cubicBezTo>
                  <a:cubicBezTo>
                    <a:pt x="1617" y="4350"/>
                    <a:pt x="1444" y="4386"/>
                    <a:pt x="1234" y="4457"/>
                  </a:cubicBezTo>
                  <a:cubicBezTo>
                    <a:pt x="408" y="4865"/>
                    <a:pt x="1" y="5559"/>
                    <a:pt x="1" y="6661"/>
                  </a:cubicBezTo>
                  <a:lnTo>
                    <a:pt x="20658" y="6661"/>
                  </a:lnTo>
                  <a:cubicBezTo>
                    <a:pt x="20790" y="6661"/>
                    <a:pt x="21065" y="6661"/>
                    <a:pt x="21341" y="6517"/>
                  </a:cubicBezTo>
                  <a:cubicBezTo>
                    <a:pt x="21208" y="6242"/>
                    <a:pt x="21208" y="6110"/>
                    <a:pt x="21065" y="5834"/>
                  </a:cubicBezTo>
                  <a:cubicBezTo>
                    <a:pt x="21065" y="5559"/>
                    <a:pt x="20933" y="5284"/>
                    <a:pt x="20790" y="5140"/>
                  </a:cubicBezTo>
                  <a:cubicBezTo>
                    <a:pt x="20239" y="4314"/>
                    <a:pt x="19556" y="3763"/>
                    <a:pt x="18730" y="3488"/>
                  </a:cubicBezTo>
                  <a:cubicBezTo>
                    <a:pt x="18387" y="3374"/>
                    <a:pt x="18068" y="3307"/>
                    <a:pt x="17762" y="3307"/>
                  </a:cubicBezTo>
                  <a:cubicBezTo>
                    <a:pt x="17330" y="3307"/>
                    <a:pt x="16926" y="3441"/>
                    <a:pt x="16526" y="3763"/>
                  </a:cubicBezTo>
                  <a:cubicBezTo>
                    <a:pt x="16452" y="3802"/>
                    <a:pt x="16378" y="3820"/>
                    <a:pt x="16306" y="3820"/>
                  </a:cubicBezTo>
                  <a:cubicBezTo>
                    <a:pt x="16112" y="3820"/>
                    <a:pt x="15937" y="3689"/>
                    <a:pt x="15832" y="3488"/>
                  </a:cubicBezTo>
                  <a:cubicBezTo>
                    <a:pt x="15700" y="3356"/>
                    <a:pt x="15557" y="3080"/>
                    <a:pt x="15557" y="2805"/>
                  </a:cubicBezTo>
                  <a:cubicBezTo>
                    <a:pt x="15149" y="1978"/>
                    <a:pt x="14598" y="1284"/>
                    <a:pt x="13772" y="877"/>
                  </a:cubicBezTo>
                  <a:cubicBezTo>
                    <a:pt x="12946" y="458"/>
                    <a:pt x="11976" y="183"/>
                    <a:pt x="10874" y="51"/>
                  </a:cubicBezTo>
                  <a:cubicBezTo>
                    <a:pt x="10562" y="18"/>
                    <a:pt x="10242" y="0"/>
                    <a:pt x="9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45"/>
            <p:cNvSpPr/>
            <p:nvPr/>
          </p:nvSpPr>
          <p:spPr>
            <a:xfrm>
              <a:off x="4479700" y="4102950"/>
              <a:ext cx="543975" cy="809125"/>
            </a:xfrm>
            <a:custGeom>
              <a:rect b="b" l="l" r="r" t="t"/>
              <a:pathLst>
                <a:path extrusionOk="0" h="32365" w="21759">
                  <a:moveTo>
                    <a:pt x="10775" y="1229"/>
                  </a:moveTo>
                  <a:cubicBezTo>
                    <a:pt x="11087" y="1229"/>
                    <a:pt x="11399" y="1274"/>
                    <a:pt x="11711" y="1378"/>
                  </a:cubicBezTo>
                  <a:cubicBezTo>
                    <a:pt x="14598" y="1796"/>
                    <a:pt x="16526" y="3306"/>
                    <a:pt x="17627" y="5928"/>
                  </a:cubicBezTo>
                  <a:cubicBezTo>
                    <a:pt x="18178" y="7305"/>
                    <a:pt x="18454" y="8682"/>
                    <a:pt x="18454" y="10191"/>
                  </a:cubicBezTo>
                  <a:cubicBezTo>
                    <a:pt x="18454" y="11018"/>
                    <a:pt x="18321" y="11844"/>
                    <a:pt x="18178" y="12813"/>
                  </a:cubicBezTo>
                  <a:cubicBezTo>
                    <a:pt x="18046" y="13640"/>
                    <a:pt x="17771" y="14323"/>
                    <a:pt x="17352" y="15017"/>
                  </a:cubicBezTo>
                  <a:cubicBezTo>
                    <a:pt x="17220" y="15292"/>
                    <a:pt x="16944" y="15568"/>
                    <a:pt x="16801" y="15975"/>
                  </a:cubicBezTo>
                  <a:cubicBezTo>
                    <a:pt x="16669" y="16394"/>
                    <a:pt x="16801" y="16669"/>
                    <a:pt x="17220" y="16801"/>
                  </a:cubicBezTo>
                  <a:cubicBezTo>
                    <a:pt x="17352" y="16801"/>
                    <a:pt x="17352" y="16945"/>
                    <a:pt x="17352" y="16945"/>
                  </a:cubicBezTo>
                  <a:cubicBezTo>
                    <a:pt x="18729" y="17077"/>
                    <a:pt x="19423" y="17903"/>
                    <a:pt x="19831" y="19005"/>
                  </a:cubicBezTo>
                  <a:cubicBezTo>
                    <a:pt x="20382" y="20250"/>
                    <a:pt x="20382" y="21627"/>
                    <a:pt x="20106" y="23004"/>
                  </a:cubicBezTo>
                  <a:cubicBezTo>
                    <a:pt x="19699" y="24789"/>
                    <a:pt x="18872" y="26441"/>
                    <a:pt x="17495" y="27686"/>
                  </a:cubicBezTo>
                  <a:lnTo>
                    <a:pt x="16393" y="28788"/>
                  </a:lnTo>
                  <a:cubicBezTo>
                    <a:pt x="15424" y="29746"/>
                    <a:pt x="14322" y="30297"/>
                    <a:pt x="13088" y="30848"/>
                  </a:cubicBezTo>
                  <a:cubicBezTo>
                    <a:pt x="12119" y="31124"/>
                    <a:pt x="11293" y="31267"/>
                    <a:pt x="10334" y="31267"/>
                  </a:cubicBezTo>
                  <a:cubicBezTo>
                    <a:pt x="10059" y="31267"/>
                    <a:pt x="9783" y="31124"/>
                    <a:pt x="9508" y="31124"/>
                  </a:cubicBezTo>
                  <a:cubicBezTo>
                    <a:pt x="9365" y="30991"/>
                    <a:pt x="9089" y="30848"/>
                    <a:pt x="8957" y="30848"/>
                  </a:cubicBezTo>
                  <a:cubicBezTo>
                    <a:pt x="7437" y="30573"/>
                    <a:pt x="6478" y="29614"/>
                    <a:pt x="5509" y="28645"/>
                  </a:cubicBezTo>
                  <a:cubicBezTo>
                    <a:pt x="4682" y="27686"/>
                    <a:pt x="4275" y="26585"/>
                    <a:pt x="3999" y="25483"/>
                  </a:cubicBezTo>
                  <a:cubicBezTo>
                    <a:pt x="3856" y="24789"/>
                    <a:pt x="3856" y="24106"/>
                    <a:pt x="3999" y="23555"/>
                  </a:cubicBezTo>
                  <a:cubicBezTo>
                    <a:pt x="3999" y="23279"/>
                    <a:pt x="3999" y="23136"/>
                    <a:pt x="4131" y="22861"/>
                  </a:cubicBezTo>
                  <a:cubicBezTo>
                    <a:pt x="4131" y="22453"/>
                    <a:pt x="3999" y="22178"/>
                    <a:pt x="3724" y="21902"/>
                  </a:cubicBezTo>
                  <a:cubicBezTo>
                    <a:pt x="826" y="19556"/>
                    <a:pt x="694" y="14466"/>
                    <a:pt x="2898" y="11844"/>
                  </a:cubicBezTo>
                  <a:cubicBezTo>
                    <a:pt x="3448" y="11161"/>
                    <a:pt x="4131" y="10610"/>
                    <a:pt x="4682" y="10059"/>
                  </a:cubicBezTo>
                  <a:cubicBezTo>
                    <a:pt x="4958" y="9916"/>
                    <a:pt x="5101" y="9784"/>
                    <a:pt x="5233" y="9640"/>
                  </a:cubicBezTo>
                  <a:cubicBezTo>
                    <a:pt x="5652" y="9365"/>
                    <a:pt x="5784" y="9090"/>
                    <a:pt x="5652" y="8682"/>
                  </a:cubicBezTo>
                  <a:lnTo>
                    <a:pt x="5652" y="7856"/>
                  </a:lnTo>
                  <a:cubicBezTo>
                    <a:pt x="4826" y="4683"/>
                    <a:pt x="6886" y="2479"/>
                    <a:pt x="9232" y="1521"/>
                  </a:cubicBezTo>
                  <a:cubicBezTo>
                    <a:pt x="9746" y="1349"/>
                    <a:pt x="10261" y="1229"/>
                    <a:pt x="10775" y="1229"/>
                  </a:cubicBezTo>
                  <a:close/>
                  <a:moveTo>
                    <a:pt x="10191" y="0"/>
                  </a:moveTo>
                  <a:cubicBezTo>
                    <a:pt x="8538" y="276"/>
                    <a:pt x="7304" y="970"/>
                    <a:pt x="6059" y="2204"/>
                  </a:cubicBezTo>
                  <a:cubicBezTo>
                    <a:pt x="4682" y="3581"/>
                    <a:pt x="4131" y="5234"/>
                    <a:pt x="4407" y="7305"/>
                  </a:cubicBezTo>
                  <a:cubicBezTo>
                    <a:pt x="4407" y="7712"/>
                    <a:pt x="4550" y="8263"/>
                    <a:pt x="4550" y="8814"/>
                  </a:cubicBezTo>
                  <a:cubicBezTo>
                    <a:pt x="4275" y="8957"/>
                    <a:pt x="3999" y="9233"/>
                    <a:pt x="3724" y="9508"/>
                  </a:cubicBezTo>
                  <a:cubicBezTo>
                    <a:pt x="1928" y="11018"/>
                    <a:pt x="694" y="12670"/>
                    <a:pt x="275" y="15017"/>
                  </a:cubicBezTo>
                  <a:cubicBezTo>
                    <a:pt x="0" y="17352"/>
                    <a:pt x="419" y="19556"/>
                    <a:pt x="1796" y="21627"/>
                  </a:cubicBezTo>
                  <a:cubicBezTo>
                    <a:pt x="2071" y="22035"/>
                    <a:pt x="2479" y="22453"/>
                    <a:pt x="2898" y="22861"/>
                  </a:cubicBezTo>
                  <a:cubicBezTo>
                    <a:pt x="2898" y="23136"/>
                    <a:pt x="2898" y="23555"/>
                    <a:pt x="2754" y="23963"/>
                  </a:cubicBezTo>
                  <a:cubicBezTo>
                    <a:pt x="2754" y="24932"/>
                    <a:pt x="2898" y="25890"/>
                    <a:pt x="3305" y="26992"/>
                  </a:cubicBezTo>
                  <a:cubicBezTo>
                    <a:pt x="3999" y="28788"/>
                    <a:pt x="5233" y="30297"/>
                    <a:pt x="7029" y="31267"/>
                  </a:cubicBezTo>
                  <a:cubicBezTo>
                    <a:pt x="8202" y="32018"/>
                    <a:pt x="9425" y="32365"/>
                    <a:pt x="10699" y="32365"/>
                  </a:cubicBezTo>
                  <a:cubicBezTo>
                    <a:pt x="11518" y="32365"/>
                    <a:pt x="12358" y="32221"/>
                    <a:pt x="13221" y="31950"/>
                  </a:cubicBezTo>
                  <a:cubicBezTo>
                    <a:pt x="14741" y="31542"/>
                    <a:pt x="15975" y="30716"/>
                    <a:pt x="17077" y="29746"/>
                  </a:cubicBezTo>
                  <a:cubicBezTo>
                    <a:pt x="17495" y="29339"/>
                    <a:pt x="17771" y="28920"/>
                    <a:pt x="18178" y="28645"/>
                  </a:cubicBezTo>
                  <a:cubicBezTo>
                    <a:pt x="19423" y="27686"/>
                    <a:pt x="20106" y="26441"/>
                    <a:pt x="20657" y="25064"/>
                  </a:cubicBezTo>
                  <a:cubicBezTo>
                    <a:pt x="21627" y="23004"/>
                    <a:pt x="21759" y="20933"/>
                    <a:pt x="21076" y="18873"/>
                  </a:cubicBezTo>
                  <a:cubicBezTo>
                    <a:pt x="20800" y="17903"/>
                    <a:pt x="20106" y="17077"/>
                    <a:pt x="19280" y="16394"/>
                  </a:cubicBezTo>
                  <a:cubicBezTo>
                    <a:pt x="19005" y="16118"/>
                    <a:pt x="18597" y="15975"/>
                    <a:pt x="18178" y="15700"/>
                  </a:cubicBezTo>
                  <a:lnTo>
                    <a:pt x="18597" y="14873"/>
                  </a:lnTo>
                  <a:cubicBezTo>
                    <a:pt x="18872" y="14190"/>
                    <a:pt x="19148" y="13496"/>
                    <a:pt x="19280" y="12813"/>
                  </a:cubicBezTo>
                  <a:cubicBezTo>
                    <a:pt x="19555" y="11161"/>
                    <a:pt x="19699" y="9508"/>
                    <a:pt x="19423" y="7856"/>
                  </a:cubicBezTo>
                  <a:cubicBezTo>
                    <a:pt x="18872" y="3856"/>
                    <a:pt x="16118" y="695"/>
                    <a:pt x="119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45"/>
            <p:cNvSpPr/>
            <p:nvPr/>
          </p:nvSpPr>
          <p:spPr>
            <a:xfrm>
              <a:off x="4497050" y="4133675"/>
              <a:ext cx="492200" cy="750950"/>
            </a:xfrm>
            <a:custGeom>
              <a:rect b="b" l="l" r="r" t="t"/>
              <a:pathLst>
                <a:path extrusionOk="0" h="30038" w="19688">
                  <a:moveTo>
                    <a:pt x="10081" y="0"/>
                  </a:moveTo>
                  <a:cubicBezTo>
                    <a:pt x="9567" y="0"/>
                    <a:pt x="9052" y="120"/>
                    <a:pt x="8538" y="292"/>
                  </a:cubicBezTo>
                  <a:cubicBezTo>
                    <a:pt x="6192" y="1250"/>
                    <a:pt x="4132" y="3454"/>
                    <a:pt x="4958" y="6627"/>
                  </a:cubicBezTo>
                  <a:lnTo>
                    <a:pt x="4958" y="7453"/>
                  </a:lnTo>
                  <a:cubicBezTo>
                    <a:pt x="5090" y="7861"/>
                    <a:pt x="4958" y="8136"/>
                    <a:pt x="4539" y="8411"/>
                  </a:cubicBezTo>
                  <a:cubicBezTo>
                    <a:pt x="4407" y="8555"/>
                    <a:pt x="4264" y="8687"/>
                    <a:pt x="3988" y="8830"/>
                  </a:cubicBezTo>
                  <a:cubicBezTo>
                    <a:pt x="3437" y="9381"/>
                    <a:pt x="2754" y="9932"/>
                    <a:pt x="2204" y="10615"/>
                  </a:cubicBezTo>
                  <a:cubicBezTo>
                    <a:pt x="0" y="13237"/>
                    <a:pt x="132" y="18327"/>
                    <a:pt x="3030" y="20673"/>
                  </a:cubicBezTo>
                  <a:cubicBezTo>
                    <a:pt x="3305" y="20949"/>
                    <a:pt x="3437" y="21224"/>
                    <a:pt x="3437" y="21632"/>
                  </a:cubicBezTo>
                  <a:cubicBezTo>
                    <a:pt x="3305" y="21907"/>
                    <a:pt x="3305" y="22050"/>
                    <a:pt x="3305" y="22326"/>
                  </a:cubicBezTo>
                  <a:cubicBezTo>
                    <a:pt x="3162" y="22877"/>
                    <a:pt x="3162" y="23560"/>
                    <a:pt x="3305" y="24254"/>
                  </a:cubicBezTo>
                  <a:cubicBezTo>
                    <a:pt x="3581" y="25356"/>
                    <a:pt x="3988" y="26457"/>
                    <a:pt x="4815" y="27416"/>
                  </a:cubicBezTo>
                  <a:cubicBezTo>
                    <a:pt x="5784" y="28385"/>
                    <a:pt x="6743" y="29344"/>
                    <a:pt x="8263" y="29619"/>
                  </a:cubicBezTo>
                  <a:cubicBezTo>
                    <a:pt x="8395" y="29619"/>
                    <a:pt x="8671" y="29762"/>
                    <a:pt x="8814" y="29895"/>
                  </a:cubicBezTo>
                  <a:cubicBezTo>
                    <a:pt x="9089" y="29895"/>
                    <a:pt x="9365" y="30038"/>
                    <a:pt x="9640" y="30038"/>
                  </a:cubicBezTo>
                  <a:cubicBezTo>
                    <a:pt x="10599" y="30038"/>
                    <a:pt x="11425" y="29895"/>
                    <a:pt x="12394" y="29619"/>
                  </a:cubicBezTo>
                  <a:cubicBezTo>
                    <a:pt x="13628" y="29068"/>
                    <a:pt x="14730" y="28517"/>
                    <a:pt x="15699" y="27559"/>
                  </a:cubicBezTo>
                  <a:lnTo>
                    <a:pt x="16801" y="26457"/>
                  </a:lnTo>
                  <a:cubicBezTo>
                    <a:pt x="18178" y="25212"/>
                    <a:pt x="19005" y="23560"/>
                    <a:pt x="19412" y="21775"/>
                  </a:cubicBezTo>
                  <a:cubicBezTo>
                    <a:pt x="19688" y="20398"/>
                    <a:pt x="19688" y="19021"/>
                    <a:pt x="19137" y="17776"/>
                  </a:cubicBezTo>
                  <a:cubicBezTo>
                    <a:pt x="18729" y="16674"/>
                    <a:pt x="18035" y="15848"/>
                    <a:pt x="16658" y="15716"/>
                  </a:cubicBezTo>
                  <a:cubicBezTo>
                    <a:pt x="16658" y="15716"/>
                    <a:pt x="16658" y="15572"/>
                    <a:pt x="16526" y="15572"/>
                  </a:cubicBezTo>
                  <a:cubicBezTo>
                    <a:pt x="16107" y="15440"/>
                    <a:pt x="15975" y="15165"/>
                    <a:pt x="16107" y="14746"/>
                  </a:cubicBezTo>
                  <a:cubicBezTo>
                    <a:pt x="16250" y="14339"/>
                    <a:pt x="16526" y="14063"/>
                    <a:pt x="16658" y="13788"/>
                  </a:cubicBezTo>
                  <a:cubicBezTo>
                    <a:pt x="17077" y="13094"/>
                    <a:pt x="17352" y="12411"/>
                    <a:pt x="17484" y="11584"/>
                  </a:cubicBezTo>
                  <a:cubicBezTo>
                    <a:pt x="17627" y="10615"/>
                    <a:pt x="17760" y="9789"/>
                    <a:pt x="17760" y="8962"/>
                  </a:cubicBezTo>
                  <a:cubicBezTo>
                    <a:pt x="17760" y="7453"/>
                    <a:pt x="17484" y="6076"/>
                    <a:pt x="16933" y="4699"/>
                  </a:cubicBezTo>
                  <a:cubicBezTo>
                    <a:pt x="15832" y="2077"/>
                    <a:pt x="13904" y="567"/>
                    <a:pt x="11017" y="149"/>
                  </a:cubicBezTo>
                  <a:cubicBezTo>
                    <a:pt x="10705" y="45"/>
                    <a:pt x="10393" y="0"/>
                    <a:pt x="100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45"/>
            <p:cNvSpPr/>
            <p:nvPr/>
          </p:nvSpPr>
          <p:spPr>
            <a:xfrm>
              <a:off x="4593450" y="4237350"/>
              <a:ext cx="299400" cy="836500"/>
            </a:xfrm>
            <a:custGeom>
              <a:rect b="b" l="l" r="r" t="t"/>
              <a:pathLst>
                <a:path extrusionOk="0" h="33460" w="11976">
                  <a:moveTo>
                    <a:pt x="5641" y="1"/>
                  </a:moveTo>
                  <a:cubicBezTo>
                    <a:pt x="5365" y="1"/>
                    <a:pt x="5233" y="276"/>
                    <a:pt x="5233" y="552"/>
                  </a:cubicBezTo>
                  <a:cubicBezTo>
                    <a:pt x="5090" y="827"/>
                    <a:pt x="5090" y="959"/>
                    <a:pt x="5090" y="1102"/>
                  </a:cubicBezTo>
                  <a:cubicBezTo>
                    <a:pt x="5233" y="1653"/>
                    <a:pt x="5233" y="2204"/>
                    <a:pt x="5233" y="2755"/>
                  </a:cubicBezTo>
                  <a:lnTo>
                    <a:pt x="5233" y="8396"/>
                  </a:lnTo>
                  <a:cubicBezTo>
                    <a:pt x="5233" y="8539"/>
                    <a:pt x="5365" y="8671"/>
                    <a:pt x="4958" y="8814"/>
                  </a:cubicBezTo>
                  <a:cubicBezTo>
                    <a:pt x="4815" y="8539"/>
                    <a:pt x="4682" y="8396"/>
                    <a:pt x="4407" y="8120"/>
                  </a:cubicBezTo>
                  <a:cubicBezTo>
                    <a:pt x="3988" y="7569"/>
                    <a:pt x="3581" y="7162"/>
                    <a:pt x="3162" y="6743"/>
                  </a:cubicBezTo>
                  <a:cubicBezTo>
                    <a:pt x="3030" y="6468"/>
                    <a:pt x="2754" y="6336"/>
                    <a:pt x="2479" y="6192"/>
                  </a:cubicBezTo>
                  <a:cubicBezTo>
                    <a:pt x="2479" y="6126"/>
                    <a:pt x="2410" y="6093"/>
                    <a:pt x="2341" y="6093"/>
                  </a:cubicBezTo>
                  <a:cubicBezTo>
                    <a:pt x="2272" y="6093"/>
                    <a:pt x="2204" y="6126"/>
                    <a:pt x="2204" y="6192"/>
                  </a:cubicBezTo>
                  <a:cubicBezTo>
                    <a:pt x="2060" y="6192"/>
                    <a:pt x="2060" y="6336"/>
                    <a:pt x="2060" y="6468"/>
                  </a:cubicBezTo>
                  <a:cubicBezTo>
                    <a:pt x="2204" y="6743"/>
                    <a:pt x="2336" y="7162"/>
                    <a:pt x="2479" y="7294"/>
                  </a:cubicBezTo>
                  <a:cubicBezTo>
                    <a:pt x="3305" y="8264"/>
                    <a:pt x="3988" y="9222"/>
                    <a:pt x="4815" y="10048"/>
                  </a:cubicBezTo>
                  <a:cubicBezTo>
                    <a:pt x="5090" y="10467"/>
                    <a:pt x="5233" y="10742"/>
                    <a:pt x="5233" y="11150"/>
                  </a:cubicBezTo>
                  <a:lnTo>
                    <a:pt x="5233" y="15975"/>
                  </a:lnTo>
                  <a:cubicBezTo>
                    <a:pt x="5233" y="16108"/>
                    <a:pt x="5365" y="16251"/>
                    <a:pt x="5090" y="16383"/>
                  </a:cubicBezTo>
                  <a:cubicBezTo>
                    <a:pt x="4815" y="16108"/>
                    <a:pt x="4407" y="15832"/>
                    <a:pt x="4131" y="15557"/>
                  </a:cubicBezTo>
                  <a:cubicBezTo>
                    <a:pt x="3581" y="15006"/>
                    <a:pt x="3030" y="14323"/>
                    <a:pt x="2479" y="13772"/>
                  </a:cubicBezTo>
                  <a:cubicBezTo>
                    <a:pt x="2060" y="13353"/>
                    <a:pt x="1509" y="12946"/>
                    <a:pt x="959" y="12395"/>
                  </a:cubicBezTo>
                  <a:cubicBezTo>
                    <a:pt x="826" y="12252"/>
                    <a:pt x="551" y="12252"/>
                    <a:pt x="408" y="12120"/>
                  </a:cubicBezTo>
                  <a:cubicBezTo>
                    <a:pt x="276" y="12120"/>
                    <a:pt x="132" y="12252"/>
                    <a:pt x="0" y="12252"/>
                  </a:cubicBezTo>
                  <a:lnTo>
                    <a:pt x="0" y="12670"/>
                  </a:lnTo>
                  <a:cubicBezTo>
                    <a:pt x="132" y="12946"/>
                    <a:pt x="408" y="13221"/>
                    <a:pt x="683" y="13353"/>
                  </a:cubicBezTo>
                  <a:cubicBezTo>
                    <a:pt x="1928" y="14731"/>
                    <a:pt x="3305" y="15975"/>
                    <a:pt x="4682" y="17353"/>
                  </a:cubicBezTo>
                  <a:cubicBezTo>
                    <a:pt x="4815" y="17485"/>
                    <a:pt x="5090" y="17760"/>
                    <a:pt x="5233" y="18036"/>
                  </a:cubicBezTo>
                  <a:lnTo>
                    <a:pt x="5233" y="19137"/>
                  </a:lnTo>
                  <a:cubicBezTo>
                    <a:pt x="5365" y="22993"/>
                    <a:pt x="5365" y="26992"/>
                    <a:pt x="5365" y="30981"/>
                  </a:cubicBezTo>
                  <a:lnTo>
                    <a:pt x="5365" y="32633"/>
                  </a:lnTo>
                  <a:cubicBezTo>
                    <a:pt x="5365" y="32909"/>
                    <a:pt x="5365" y="33052"/>
                    <a:pt x="5509" y="33327"/>
                  </a:cubicBezTo>
                  <a:cubicBezTo>
                    <a:pt x="5509" y="33327"/>
                    <a:pt x="5641" y="33459"/>
                    <a:pt x="5784" y="33459"/>
                  </a:cubicBezTo>
                  <a:cubicBezTo>
                    <a:pt x="5916" y="33459"/>
                    <a:pt x="6059" y="33327"/>
                    <a:pt x="6059" y="33327"/>
                  </a:cubicBezTo>
                  <a:cubicBezTo>
                    <a:pt x="6192" y="32909"/>
                    <a:pt x="6192" y="32501"/>
                    <a:pt x="6192" y="32226"/>
                  </a:cubicBezTo>
                  <a:cubicBezTo>
                    <a:pt x="6335" y="29604"/>
                    <a:pt x="6192" y="27125"/>
                    <a:pt x="6192" y="24646"/>
                  </a:cubicBezTo>
                  <a:lnTo>
                    <a:pt x="6192" y="23687"/>
                  </a:lnTo>
                  <a:cubicBezTo>
                    <a:pt x="7569" y="22167"/>
                    <a:pt x="8814" y="20933"/>
                    <a:pt x="10048" y="19688"/>
                  </a:cubicBezTo>
                  <a:cubicBezTo>
                    <a:pt x="10466" y="19281"/>
                    <a:pt x="11017" y="18730"/>
                    <a:pt x="11425" y="18179"/>
                  </a:cubicBezTo>
                  <a:cubicBezTo>
                    <a:pt x="11568" y="18036"/>
                    <a:pt x="11700" y="17760"/>
                    <a:pt x="11843" y="17485"/>
                  </a:cubicBezTo>
                  <a:cubicBezTo>
                    <a:pt x="11976" y="17209"/>
                    <a:pt x="11976" y="16934"/>
                    <a:pt x="11568" y="16934"/>
                  </a:cubicBezTo>
                  <a:cubicBezTo>
                    <a:pt x="11149" y="17077"/>
                    <a:pt x="10874" y="17353"/>
                    <a:pt x="10466" y="17760"/>
                  </a:cubicBezTo>
                  <a:cubicBezTo>
                    <a:pt x="9365" y="18862"/>
                    <a:pt x="8263" y="19964"/>
                    <a:pt x="7293" y="21065"/>
                  </a:cubicBezTo>
                  <a:cubicBezTo>
                    <a:pt x="7018" y="21341"/>
                    <a:pt x="6743" y="21759"/>
                    <a:pt x="6335" y="21892"/>
                  </a:cubicBezTo>
                  <a:cubicBezTo>
                    <a:pt x="6335" y="21616"/>
                    <a:pt x="6192" y="21484"/>
                    <a:pt x="6192" y="21209"/>
                  </a:cubicBezTo>
                  <a:lnTo>
                    <a:pt x="6192" y="13497"/>
                  </a:lnTo>
                  <a:lnTo>
                    <a:pt x="6192" y="13078"/>
                  </a:lnTo>
                  <a:cubicBezTo>
                    <a:pt x="6192" y="12803"/>
                    <a:pt x="6192" y="12527"/>
                    <a:pt x="6467" y="12395"/>
                  </a:cubicBezTo>
                  <a:cubicBezTo>
                    <a:pt x="6610" y="12252"/>
                    <a:pt x="6886" y="11976"/>
                    <a:pt x="7161" y="11844"/>
                  </a:cubicBezTo>
                  <a:lnTo>
                    <a:pt x="8814" y="10192"/>
                  </a:lnTo>
                  <a:cubicBezTo>
                    <a:pt x="8946" y="9916"/>
                    <a:pt x="9221" y="9641"/>
                    <a:pt x="9365" y="9365"/>
                  </a:cubicBezTo>
                  <a:cubicBezTo>
                    <a:pt x="9497" y="9222"/>
                    <a:pt x="9497" y="9090"/>
                    <a:pt x="9365" y="8947"/>
                  </a:cubicBezTo>
                  <a:cubicBezTo>
                    <a:pt x="9293" y="8881"/>
                    <a:pt x="9224" y="8847"/>
                    <a:pt x="9155" y="8847"/>
                  </a:cubicBezTo>
                  <a:cubicBezTo>
                    <a:pt x="9086" y="8847"/>
                    <a:pt x="9018" y="8881"/>
                    <a:pt x="8946" y="8947"/>
                  </a:cubicBezTo>
                  <a:cubicBezTo>
                    <a:pt x="8538" y="9090"/>
                    <a:pt x="8263" y="9365"/>
                    <a:pt x="7987" y="9641"/>
                  </a:cubicBezTo>
                  <a:lnTo>
                    <a:pt x="6610" y="11018"/>
                  </a:lnTo>
                  <a:cubicBezTo>
                    <a:pt x="6509" y="11111"/>
                    <a:pt x="6480" y="11210"/>
                    <a:pt x="6374" y="11210"/>
                  </a:cubicBezTo>
                  <a:cubicBezTo>
                    <a:pt x="6330" y="11210"/>
                    <a:pt x="6273" y="11192"/>
                    <a:pt x="6192" y="11150"/>
                  </a:cubicBezTo>
                  <a:lnTo>
                    <a:pt x="6192" y="10742"/>
                  </a:lnTo>
                  <a:lnTo>
                    <a:pt x="6192" y="1378"/>
                  </a:lnTo>
                  <a:lnTo>
                    <a:pt x="6192" y="552"/>
                  </a:lnTo>
                  <a:cubicBezTo>
                    <a:pt x="6059" y="276"/>
                    <a:pt x="5916" y="1"/>
                    <a:pt x="56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45"/>
            <p:cNvSpPr/>
            <p:nvPr/>
          </p:nvSpPr>
          <p:spPr>
            <a:xfrm>
              <a:off x="785650" y="4092750"/>
              <a:ext cx="544000" cy="809000"/>
            </a:xfrm>
            <a:custGeom>
              <a:rect b="b" l="l" r="r" t="t"/>
              <a:pathLst>
                <a:path extrusionOk="0" h="32360" w="21760">
                  <a:moveTo>
                    <a:pt x="10822" y="1292"/>
                  </a:moveTo>
                  <a:cubicBezTo>
                    <a:pt x="11148" y="1292"/>
                    <a:pt x="11487" y="1325"/>
                    <a:pt x="11844" y="1378"/>
                  </a:cubicBezTo>
                  <a:cubicBezTo>
                    <a:pt x="14599" y="1786"/>
                    <a:pt x="16527" y="3306"/>
                    <a:pt x="17628" y="5917"/>
                  </a:cubicBezTo>
                  <a:cubicBezTo>
                    <a:pt x="18311" y="7294"/>
                    <a:pt x="18587" y="8671"/>
                    <a:pt x="18587" y="10192"/>
                  </a:cubicBezTo>
                  <a:cubicBezTo>
                    <a:pt x="18455" y="11018"/>
                    <a:pt x="18455" y="11976"/>
                    <a:pt x="18311" y="12803"/>
                  </a:cubicBezTo>
                  <a:cubicBezTo>
                    <a:pt x="18179" y="13629"/>
                    <a:pt x="17904" y="14323"/>
                    <a:pt x="17485" y="15006"/>
                  </a:cubicBezTo>
                  <a:cubicBezTo>
                    <a:pt x="17210" y="15281"/>
                    <a:pt x="17077" y="15700"/>
                    <a:pt x="16934" y="15976"/>
                  </a:cubicBezTo>
                  <a:cubicBezTo>
                    <a:pt x="16659" y="16383"/>
                    <a:pt x="16934" y="16659"/>
                    <a:pt x="17210" y="16802"/>
                  </a:cubicBezTo>
                  <a:cubicBezTo>
                    <a:pt x="17353" y="16802"/>
                    <a:pt x="17353" y="16934"/>
                    <a:pt x="17485" y="16934"/>
                  </a:cubicBezTo>
                  <a:cubicBezTo>
                    <a:pt x="18730" y="17077"/>
                    <a:pt x="19413" y="18036"/>
                    <a:pt x="19832" y="19005"/>
                  </a:cubicBezTo>
                  <a:cubicBezTo>
                    <a:pt x="20515" y="20239"/>
                    <a:pt x="20515" y="21616"/>
                    <a:pt x="20239" y="22993"/>
                  </a:cubicBezTo>
                  <a:cubicBezTo>
                    <a:pt x="19832" y="24789"/>
                    <a:pt x="19005" y="26442"/>
                    <a:pt x="17485" y="27819"/>
                  </a:cubicBezTo>
                  <a:cubicBezTo>
                    <a:pt x="17077" y="28094"/>
                    <a:pt x="16802" y="28502"/>
                    <a:pt x="16383" y="28777"/>
                  </a:cubicBezTo>
                  <a:cubicBezTo>
                    <a:pt x="15425" y="29747"/>
                    <a:pt x="14323" y="30298"/>
                    <a:pt x="13078" y="30849"/>
                  </a:cubicBezTo>
                  <a:cubicBezTo>
                    <a:pt x="12252" y="31124"/>
                    <a:pt x="11293" y="31256"/>
                    <a:pt x="10324" y="31256"/>
                  </a:cubicBezTo>
                  <a:cubicBezTo>
                    <a:pt x="10192" y="31256"/>
                    <a:pt x="9916" y="31124"/>
                    <a:pt x="9641" y="31124"/>
                  </a:cubicBezTo>
                  <a:cubicBezTo>
                    <a:pt x="9365" y="31124"/>
                    <a:pt x="9222" y="30981"/>
                    <a:pt x="8947" y="30849"/>
                  </a:cubicBezTo>
                  <a:cubicBezTo>
                    <a:pt x="7570" y="30573"/>
                    <a:pt x="6468" y="29604"/>
                    <a:pt x="5642" y="28645"/>
                  </a:cubicBezTo>
                  <a:cubicBezTo>
                    <a:pt x="4815" y="27676"/>
                    <a:pt x="4265" y="26574"/>
                    <a:pt x="3989" y="25472"/>
                  </a:cubicBezTo>
                  <a:cubicBezTo>
                    <a:pt x="3857" y="24789"/>
                    <a:pt x="3857" y="24238"/>
                    <a:pt x="3989" y="23544"/>
                  </a:cubicBezTo>
                  <a:cubicBezTo>
                    <a:pt x="3989" y="23269"/>
                    <a:pt x="4132" y="23137"/>
                    <a:pt x="4132" y="22861"/>
                  </a:cubicBezTo>
                  <a:cubicBezTo>
                    <a:pt x="4132" y="22443"/>
                    <a:pt x="3989" y="22167"/>
                    <a:pt x="3714" y="21892"/>
                  </a:cubicBezTo>
                  <a:cubicBezTo>
                    <a:pt x="827" y="19556"/>
                    <a:pt x="684" y="14455"/>
                    <a:pt x="3031" y="11844"/>
                  </a:cubicBezTo>
                  <a:cubicBezTo>
                    <a:pt x="3582" y="11150"/>
                    <a:pt x="4132" y="10599"/>
                    <a:pt x="4815" y="10048"/>
                  </a:cubicBezTo>
                  <a:cubicBezTo>
                    <a:pt x="4959" y="9916"/>
                    <a:pt x="5234" y="9773"/>
                    <a:pt x="5366" y="9641"/>
                  </a:cubicBezTo>
                  <a:cubicBezTo>
                    <a:pt x="5642" y="9365"/>
                    <a:pt x="5785" y="9090"/>
                    <a:pt x="5785" y="8671"/>
                  </a:cubicBezTo>
                  <a:cubicBezTo>
                    <a:pt x="5785" y="8396"/>
                    <a:pt x="5642" y="8120"/>
                    <a:pt x="5642" y="7845"/>
                  </a:cubicBezTo>
                  <a:cubicBezTo>
                    <a:pt x="4959" y="4683"/>
                    <a:pt x="7019" y="2480"/>
                    <a:pt x="9222" y="1653"/>
                  </a:cubicBezTo>
                  <a:cubicBezTo>
                    <a:pt x="9744" y="1389"/>
                    <a:pt x="10265" y="1292"/>
                    <a:pt x="10822" y="1292"/>
                  </a:cubicBezTo>
                  <a:close/>
                  <a:moveTo>
                    <a:pt x="10324" y="1"/>
                  </a:moveTo>
                  <a:cubicBezTo>
                    <a:pt x="8671" y="276"/>
                    <a:pt x="7294" y="1103"/>
                    <a:pt x="6193" y="2204"/>
                  </a:cubicBezTo>
                  <a:cubicBezTo>
                    <a:pt x="4815" y="3581"/>
                    <a:pt x="4132" y="5366"/>
                    <a:pt x="4408" y="7294"/>
                  </a:cubicBezTo>
                  <a:cubicBezTo>
                    <a:pt x="4540" y="7845"/>
                    <a:pt x="4540" y="8264"/>
                    <a:pt x="4683" y="8814"/>
                  </a:cubicBezTo>
                  <a:cubicBezTo>
                    <a:pt x="4265" y="9090"/>
                    <a:pt x="3989" y="9222"/>
                    <a:pt x="3714" y="9498"/>
                  </a:cubicBezTo>
                  <a:cubicBezTo>
                    <a:pt x="2061" y="11018"/>
                    <a:pt x="827" y="12670"/>
                    <a:pt x="409" y="15006"/>
                  </a:cubicBezTo>
                  <a:cubicBezTo>
                    <a:pt x="1" y="17353"/>
                    <a:pt x="552" y="19556"/>
                    <a:pt x="1786" y="21616"/>
                  </a:cubicBezTo>
                  <a:lnTo>
                    <a:pt x="3031" y="22861"/>
                  </a:lnTo>
                  <a:cubicBezTo>
                    <a:pt x="2887" y="23137"/>
                    <a:pt x="2887" y="23544"/>
                    <a:pt x="2887" y="23963"/>
                  </a:cubicBezTo>
                  <a:cubicBezTo>
                    <a:pt x="2755" y="24921"/>
                    <a:pt x="2887" y="26023"/>
                    <a:pt x="3306" y="26993"/>
                  </a:cubicBezTo>
                  <a:cubicBezTo>
                    <a:pt x="4132" y="28777"/>
                    <a:pt x="5366" y="30298"/>
                    <a:pt x="7019" y="31256"/>
                  </a:cubicBezTo>
                  <a:cubicBezTo>
                    <a:pt x="8193" y="32014"/>
                    <a:pt x="9469" y="32360"/>
                    <a:pt x="10755" y="32360"/>
                  </a:cubicBezTo>
                  <a:cubicBezTo>
                    <a:pt x="11581" y="32360"/>
                    <a:pt x="12412" y="32217"/>
                    <a:pt x="13221" y="31950"/>
                  </a:cubicBezTo>
                  <a:cubicBezTo>
                    <a:pt x="14731" y="31532"/>
                    <a:pt x="15976" y="30849"/>
                    <a:pt x="17077" y="29747"/>
                  </a:cubicBezTo>
                  <a:cubicBezTo>
                    <a:pt x="17485" y="29328"/>
                    <a:pt x="17904" y="28921"/>
                    <a:pt x="18311" y="28645"/>
                  </a:cubicBezTo>
                  <a:cubicBezTo>
                    <a:pt x="19413" y="27676"/>
                    <a:pt x="20239" y="26442"/>
                    <a:pt x="20790" y="25065"/>
                  </a:cubicBezTo>
                  <a:cubicBezTo>
                    <a:pt x="21616" y="22993"/>
                    <a:pt x="21760" y="21065"/>
                    <a:pt x="21066" y="18862"/>
                  </a:cubicBezTo>
                  <a:cubicBezTo>
                    <a:pt x="20790" y="17904"/>
                    <a:pt x="20239" y="17077"/>
                    <a:pt x="19413" y="16383"/>
                  </a:cubicBezTo>
                  <a:cubicBezTo>
                    <a:pt x="19005" y="16108"/>
                    <a:pt x="18730" y="15976"/>
                    <a:pt x="18311" y="15700"/>
                  </a:cubicBezTo>
                  <a:cubicBezTo>
                    <a:pt x="18455" y="15425"/>
                    <a:pt x="18587" y="15149"/>
                    <a:pt x="18587" y="15006"/>
                  </a:cubicBezTo>
                  <a:cubicBezTo>
                    <a:pt x="19005" y="14180"/>
                    <a:pt x="19281" y="13497"/>
                    <a:pt x="19413" y="12803"/>
                  </a:cubicBezTo>
                  <a:cubicBezTo>
                    <a:pt x="19688" y="11150"/>
                    <a:pt x="19688" y="9498"/>
                    <a:pt x="19556" y="7845"/>
                  </a:cubicBezTo>
                  <a:cubicBezTo>
                    <a:pt x="18862" y="3857"/>
                    <a:pt x="16251" y="684"/>
                    <a:pt x="121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45"/>
            <p:cNvSpPr/>
            <p:nvPr/>
          </p:nvSpPr>
          <p:spPr>
            <a:xfrm>
              <a:off x="802750" y="4125025"/>
              <a:ext cx="495775" cy="749150"/>
            </a:xfrm>
            <a:custGeom>
              <a:rect b="b" l="l" r="r" t="t"/>
              <a:pathLst>
                <a:path extrusionOk="0" h="29966" w="19831">
                  <a:moveTo>
                    <a:pt x="10138" y="1"/>
                  </a:moveTo>
                  <a:cubicBezTo>
                    <a:pt x="9581" y="1"/>
                    <a:pt x="9060" y="98"/>
                    <a:pt x="8538" y="362"/>
                  </a:cubicBezTo>
                  <a:cubicBezTo>
                    <a:pt x="6335" y="1189"/>
                    <a:pt x="4275" y="3392"/>
                    <a:pt x="4958" y="6554"/>
                  </a:cubicBezTo>
                  <a:cubicBezTo>
                    <a:pt x="4958" y="6829"/>
                    <a:pt x="5101" y="7105"/>
                    <a:pt x="5101" y="7380"/>
                  </a:cubicBezTo>
                  <a:cubicBezTo>
                    <a:pt x="5101" y="7799"/>
                    <a:pt x="4958" y="8074"/>
                    <a:pt x="4682" y="8350"/>
                  </a:cubicBezTo>
                  <a:cubicBezTo>
                    <a:pt x="4550" y="8482"/>
                    <a:pt x="4275" y="8625"/>
                    <a:pt x="4131" y="8757"/>
                  </a:cubicBezTo>
                  <a:cubicBezTo>
                    <a:pt x="3448" y="9308"/>
                    <a:pt x="2898" y="9859"/>
                    <a:pt x="2347" y="10553"/>
                  </a:cubicBezTo>
                  <a:cubicBezTo>
                    <a:pt x="0" y="13164"/>
                    <a:pt x="143" y="18265"/>
                    <a:pt x="3030" y="20601"/>
                  </a:cubicBezTo>
                  <a:cubicBezTo>
                    <a:pt x="3305" y="20876"/>
                    <a:pt x="3448" y="21152"/>
                    <a:pt x="3448" y="21570"/>
                  </a:cubicBezTo>
                  <a:cubicBezTo>
                    <a:pt x="3448" y="21846"/>
                    <a:pt x="3305" y="21978"/>
                    <a:pt x="3305" y="22253"/>
                  </a:cubicBezTo>
                  <a:cubicBezTo>
                    <a:pt x="3173" y="22947"/>
                    <a:pt x="3173" y="23498"/>
                    <a:pt x="3305" y="24181"/>
                  </a:cubicBezTo>
                  <a:cubicBezTo>
                    <a:pt x="3581" y="25283"/>
                    <a:pt x="4131" y="26385"/>
                    <a:pt x="4958" y="27354"/>
                  </a:cubicBezTo>
                  <a:cubicBezTo>
                    <a:pt x="5784" y="28313"/>
                    <a:pt x="6886" y="29282"/>
                    <a:pt x="8263" y="29558"/>
                  </a:cubicBezTo>
                  <a:cubicBezTo>
                    <a:pt x="8538" y="29690"/>
                    <a:pt x="8681" y="29833"/>
                    <a:pt x="8957" y="29833"/>
                  </a:cubicBezTo>
                  <a:cubicBezTo>
                    <a:pt x="9232" y="29833"/>
                    <a:pt x="9508" y="29965"/>
                    <a:pt x="9640" y="29965"/>
                  </a:cubicBezTo>
                  <a:cubicBezTo>
                    <a:pt x="10609" y="29965"/>
                    <a:pt x="11568" y="29833"/>
                    <a:pt x="12394" y="29558"/>
                  </a:cubicBezTo>
                  <a:cubicBezTo>
                    <a:pt x="13639" y="29007"/>
                    <a:pt x="14741" y="28456"/>
                    <a:pt x="15699" y="27486"/>
                  </a:cubicBezTo>
                  <a:cubicBezTo>
                    <a:pt x="16118" y="27211"/>
                    <a:pt x="16393" y="26803"/>
                    <a:pt x="16801" y="26528"/>
                  </a:cubicBezTo>
                  <a:cubicBezTo>
                    <a:pt x="18321" y="25151"/>
                    <a:pt x="19148" y="23498"/>
                    <a:pt x="19555" y="21702"/>
                  </a:cubicBezTo>
                  <a:cubicBezTo>
                    <a:pt x="19831" y="20325"/>
                    <a:pt x="19831" y="18948"/>
                    <a:pt x="19148" y="17714"/>
                  </a:cubicBezTo>
                  <a:cubicBezTo>
                    <a:pt x="18729" y="16745"/>
                    <a:pt x="18046" y="15786"/>
                    <a:pt x="16801" y="15643"/>
                  </a:cubicBezTo>
                  <a:cubicBezTo>
                    <a:pt x="16669" y="15643"/>
                    <a:pt x="16669" y="15511"/>
                    <a:pt x="16526" y="15511"/>
                  </a:cubicBezTo>
                  <a:cubicBezTo>
                    <a:pt x="16250" y="15368"/>
                    <a:pt x="15975" y="15092"/>
                    <a:pt x="16250" y="14685"/>
                  </a:cubicBezTo>
                  <a:cubicBezTo>
                    <a:pt x="16393" y="14409"/>
                    <a:pt x="16526" y="13990"/>
                    <a:pt x="16801" y="13715"/>
                  </a:cubicBezTo>
                  <a:cubicBezTo>
                    <a:pt x="17220" y="13032"/>
                    <a:pt x="17495" y="12338"/>
                    <a:pt x="17627" y="11512"/>
                  </a:cubicBezTo>
                  <a:cubicBezTo>
                    <a:pt x="17771" y="10685"/>
                    <a:pt x="17771" y="9727"/>
                    <a:pt x="17903" y="8901"/>
                  </a:cubicBezTo>
                  <a:cubicBezTo>
                    <a:pt x="17903" y="7380"/>
                    <a:pt x="17627" y="6003"/>
                    <a:pt x="16944" y="4626"/>
                  </a:cubicBezTo>
                  <a:cubicBezTo>
                    <a:pt x="15843" y="2015"/>
                    <a:pt x="13915" y="495"/>
                    <a:pt x="11160" y="87"/>
                  </a:cubicBezTo>
                  <a:cubicBezTo>
                    <a:pt x="10803" y="34"/>
                    <a:pt x="10464" y="1"/>
                    <a:pt x="10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45"/>
            <p:cNvSpPr/>
            <p:nvPr/>
          </p:nvSpPr>
          <p:spPr>
            <a:xfrm>
              <a:off x="899125" y="4226900"/>
              <a:ext cx="299700" cy="836750"/>
            </a:xfrm>
            <a:custGeom>
              <a:rect b="b" l="l" r="r" t="t"/>
              <a:pathLst>
                <a:path extrusionOk="0" h="33470" w="11988">
                  <a:moveTo>
                    <a:pt x="5653" y="0"/>
                  </a:moveTo>
                  <a:cubicBezTo>
                    <a:pt x="5510" y="0"/>
                    <a:pt x="5234" y="276"/>
                    <a:pt x="5234" y="551"/>
                  </a:cubicBezTo>
                  <a:lnTo>
                    <a:pt x="5234" y="1245"/>
                  </a:lnTo>
                  <a:lnTo>
                    <a:pt x="5234" y="2754"/>
                  </a:lnTo>
                  <a:cubicBezTo>
                    <a:pt x="5234" y="4682"/>
                    <a:pt x="5234" y="6478"/>
                    <a:pt x="5377" y="8406"/>
                  </a:cubicBezTo>
                  <a:cubicBezTo>
                    <a:pt x="5377" y="8538"/>
                    <a:pt x="5377" y="8682"/>
                    <a:pt x="5102" y="8814"/>
                  </a:cubicBezTo>
                  <a:cubicBezTo>
                    <a:pt x="4959" y="8538"/>
                    <a:pt x="4683" y="8406"/>
                    <a:pt x="4551" y="8131"/>
                  </a:cubicBezTo>
                  <a:cubicBezTo>
                    <a:pt x="4132" y="7712"/>
                    <a:pt x="3725" y="7161"/>
                    <a:pt x="3306" y="6754"/>
                  </a:cubicBezTo>
                  <a:cubicBezTo>
                    <a:pt x="3031" y="6478"/>
                    <a:pt x="2755" y="6335"/>
                    <a:pt x="2623" y="6203"/>
                  </a:cubicBezTo>
                  <a:cubicBezTo>
                    <a:pt x="2551" y="6131"/>
                    <a:pt x="2483" y="6095"/>
                    <a:pt x="2414" y="6095"/>
                  </a:cubicBezTo>
                  <a:cubicBezTo>
                    <a:pt x="2345" y="6095"/>
                    <a:pt x="2276" y="6131"/>
                    <a:pt x="2204" y="6203"/>
                  </a:cubicBezTo>
                  <a:cubicBezTo>
                    <a:pt x="2072" y="6203"/>
                    <a:pt x="2072" y="6478"/>
                    <a:pt x="2072" y="6478"/>
                  </a:cubicBezTo>
                  <a:cubicBezTo>
                    <a:pt x="2204" y="6754"/>
                    <a:pt x="2348" y="7161"/>
                    <a:pt x="2623" y="7304"/>
                  </a:cubicBezTo>
                  <a:cubicBezTo>
                    <a:pt x="3306" y="8263"/>
                    <a:pt x="4132" y="9232"/>
                    <a:pt x="4959" y="10059"/>
                  </a:cubicBezTo>
                  <a:cubicBezTo>
                    <a:pt x="5234" y="10466"/>
                    <a:pt x="5377" y="10742"/>
                    <a:pt x="5377" y="11160"/>
                  </a:cubicBezTo>
                  <a:lnTo>
                    <a:pt x="5377" y="15975"/>
                  </a:lnTo>
                  <a:cubicBezTo>
                    <a:pt x="5377" y="16118"/>
                    <a:pt x="5377" y="16250"/>
                    <a:pt x="5102" y="16393"/>
                  </a:cubicBezTo>
                  <a:lnTo>
                    <a:pt x="4276" y="15567"/>
                  </a:lnTo>
                  <a:cubicBezTo>
                    <a:pt x="3725" y="15016"/>
                    <a:pt x="3174" y="14322"/>
                    <a:pt x="2623" y="13771"/>
                  </a:cubicBezTo>
                  <a:cubicBezTo>
                    <a:pt x="2072" y="13364"/>
                    <a:pt x="1521" y="12945"/>
                    <a:pt x="1103" y="12538"/>
                  </a:cubicBezTo>
                  <a:cubicBezTo>
                    <a:pt x="827" y="12394"/>
                    <a:pt x="695" y="12262"/>
                    <a:pt x="420" y="12119"/>
                  </a:cubicBezTo>
                  <a:lnTo>
                    <a:pt x="144" y="12262"/>
                  </a:lnTo>
                  <a:cubicBezTo>
                    <a:pt x="1" y="12394"/>
                    <a:pt x="1" y="12538"/>
                    <a:pt x="144" y="12670"/>
                  </a:cubicBezTo>
                  <a:cubicBezTo>
                    <a:pt x="276" y="12945"/>
                    <a:pt x="420" y="13221"/>
                    <a:pt x="695" y="13496"/>
                  </a:cubicBezTo>
                  <a:cubicBezTo>
                    <a:pt x="2072" y="14741"/>
                    <a:pt x="3306" y="15975"/>
                    <a:pt x="4683" y="17352"/>
                  </a:cubicBezTo>
                  <a:cubicBezTo>
                    <a:pt x="4959" y="17495"/>
                    <a:pt x="5102" y="17771"/>
                    <a:pt x="5377" y="18046"/>
                  </a:cubicBezTo>
                  <a:lnTo>
                    <a:pt x="5377" y="19148"/>
                  </a:lnTo>
                  <a:lnTo>
                    <a:pt x="5377" y="30991"/>
                  </a:lnTo>
                  <a:cubicBezTo>
                    <a:pt x="5377" y="31542"/>
                    <a:pt x="5377" y="32093"/>
                    <a:pt x="5510" y="32644"/>
                  </a:cubicBezTo>
                  <a:lnTo>
                    <a:pt x="5510" y="33327"/>
                  </a:lnTo>
                  <a:cubicBezTo>
                    <a:pt x="5653" y="33327"/>
                    <a:pt x="5785" y="33470"/>
                    <a:pt x="5928" y="33470"/>
                  </a:cubicBezTo>
                  <a:lnTo>
                    <a:pt x="6204" y="33327"/>
                  </a:lnTo>
                  <a:cubicBezTo>
                    <a:pt x="6204" y="32919"/>
                    <a:pt x="6336" y="32644"/>
                    <a:pt x="6336" y="32225"/>
                  </a:cubicBezTo>
                  <a:lnTo>
                    <a:pt x="6336" y="24656"/>
                  </a:lnTo>
                  <a:lnTo>
                    <a:pt x="6336" y="23687"/>
                  </a:lnTo>
                  <a:cubicBezTo>
                    <a:pt x="7713" y="22310"/>
                    <a:pt x="8815" y="21076"/>
                    <a:pt x="10060" y="19699"/>
                  </a:cubicBezTo>
                  <a:cubicBezTo>
                    <a:pt x="10610" y="19280"/>
                    <a:pt x="11018" y="18729"/>
                    <a:pt x="11437" y="18178"/>
                  </a:cubicBezTo>
                  <a:cubicBezTo>
                    <a:pt x="11712" y="18046"/>
                    <a:pt x="11844" y="17771"/>
                    <a:pt x="11988" y="17495"/>
                  </a:cubicBezTo>
                  <a:cubicBezTo>
                    <a:pt x="11988" y="17220"/>
                    <a:pt x="11988" y="16944"/>
                    <a:pt x="11712" y="16944"/>
                  </a:cubicBezTo>
                  <a:cubicBezTo>
                    <a:pt x="11161" y="17077"/>
                    <a:pt x="10886" y="17352"/>
                    <a:pt x="10610" y="17771"/>
                  </a:cubicBezTo>
                  <a:lnTo>
                    <a:pt x="7305" y="21076"/>
                  </a:lnTo>
                  <a:cubicBezTo>
                    <a:pt x="7030" y="21351"/>
                    <a:pt x="6754" y="21759"/>
                    <a:pt x="6336" y="21902"/>
                  </a:cubicBezTo>
                  <a:lnTo>
                    <a:pt x="6336" y="21208"/>
                  </a:lnTo>
                  <a:cubicBezTo>
                    <a:pt x="6336" y="18597"/>
                    <a:pt x="6204" y="16118"/>
                    <a:pt x="6204" y="13496"/>
                  </a:cubicBezTo>
                  <a:lnTo>
                    <a:pt x="6204" y="13088"/>
                  </a:lnTo>
                  <a:cubicBezTo>
                    <a:pt x="6204" y="12813"/>
                    <a:pt x="6336" y="12670"/>
                    <a:pt x="6479" y="12394"/>
                  </a:cubicBezTo>
                  <a:cubicBezTo>
                    <a:pt x="6754" y="12262"/>
                    <a:pt x="6887" y="11987"/>
                    <a:pt x="7162" y="11843"/>
                  </a:cubicBezTo>
                  <a:lnTo>
                    <a:pt x="8815" y="10191"/>
                  </a:lnTo>
                  <a:cubicBezTo>
                    <a:pt x="9090" y="10059"/>
                    <a:pt x="9233" y="9783"/>
                    <a:pt x="9509" y="9508"/>
                  </a:cubicBezTo>
                  <a:cubicBezTo>
                    <a:pt x="9509" y="9232"/>
                    <a:pt x="9641" y="9089"/>
                    <a:pt x="9509" y="8957"/>
                  </a:cubicBezTo>
                  <a:cubicBezTo>
                    <a:pt x="9371" y="8885"/>
                    <a:pt x="9266" y="8850"/>
                    <a:pt x="9180" y="8850"/>
                  </a:cubicBezTo>
                  <a:cubicBezTo>
                    <a:pt x="9093" y="8850"/>
                    <a:pt x="9024" y="8885"/>
                    <a:pt x="8958" y="8957"/>
                  </a:cubicBezTo>
                  <a:cubicBezTo>
                    <a:pt x="8682" y="9089"/>
                    <a:pt x="8264" y="9365"/>
                    <a:pt x="7988" y="9640"/>
                  </a:cubicBezTo>
                  <a:cubicBezTo>
                    <a:pt x="7581" y="10059"/>
                    <a:pt x="7162" y="10610"/>
                    <a:pt x="6754" y="11017"/>
                  </a:cubicBezTo>
                  <a:cubicBezTo>
                    <a:pt x="6653" y="11119"/>
                    <a:pt x="6557" y="11215"/>
                    <a:pt x="6411" y="11215"/>
                  </a:cubicBezTo>
                  <a:cubicBezTo>
                    <a:pt x="6352" y="11215"/>
                    <a:pt x="6284" y="11199"/>
                    <a:pt x="6204" y="11160"/>
                  </a:cubicBezTo>
                  <a:lnTo>
                    <a:pt x="6204" y="10742"/>
                  </a:lnTo>
                  <a:lnTo>
                    <a:pt x="6204" y="1520"/>
                  </a:lnTo>
                  <a:lnTo>
                    <a:pt x="6204" y="551"/>
                  </a:lnTo>
                  <a:cubicBezTo>
                    <a:pt x="6204" y="276"/>
                    <a:pt x="5928" y="0"/>
                    <a:pt x="56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45"/>
            <p:cNvSpPr/>
            <p:nvPr/>
          </p:nvSpPr>
          <p:spPr>
            <a:xfrm>
              <a:off x="6917225" y="4171175"/>
              <a:ext cx="461350" cy="766325"/>
            </a:xfrm>
            <a:custGeom>
              <a:rect b="b" l="l" r="r" t="t"/>
              <a:pathLst>
                <a:path extrusionOk="0" h="30653" w="18454">
                  <a:moveTo>
                    <a:pt x="8898" y="1103"/>
                  </a:moveTo>
                  <a:cubicBezTo>
                    <a:pt x="9100" y="1103"/>
                    <a:pt x="9303" y="1111"/>
                    <a:pt x="9508" y="1127"/>
                  </a:cubicBezTo>
                  <a:cubicBezTo>
                    <a:pt x="11987" y="1403"/>
                    <a:pt x="13915" y="3474"/>
                    <a:pt x="14190" y="5810"/>
                  </a:cubicBezTo>
                  <a:cubicBezTo>
                    <a:pt x="14322" y="6636"/>
                    <a:pt x="14322" y="7330"/>
                    <a:pt x="14190" y="8013"/>
                  </a:cubicBezTo>
                  <a:cubicBezTo>
                    <a:pt x="14047" y="8289"/>
                    <a:pt x="14047" y="8564"/>
                    <a:pt x="13915" y="8983"/>
                  </a:cubicBezTo>
                  <a:cubicBezTo>
                    <a:pt x="13915" y="9390"/>
                    <a:pt x="14047" y="9666"/>
                    <a:pt x="14466" y="9941"/>
                  </a:cubicBezTo>
                  <a:cubicBezTo>
                    <a:pt x="15700" y="10360"/>
                    <a:pt x="16250" y="11318"/>
                    <a:pt x="16669" y="12420"/>
                  </a:cubicBezTo>
                  <a:cubicBezTo>
                    <a:pt x="17077" y="13940"/>
                    <a:pt x="17352" y="15450"/>
                    <a:pt x="17077" y="16970"/>
                  </a:cubicBezTo>
                  <a:cubicBezTo>
                    <a:pt x="16944" y="17245"/>
                    <a:pt x="16944" y="17521"/>
                    <a:pt x="16801" y="17796"/>
                  </a:cubicBezTo>
                  <a:cubicBezTo>
                    <a:pt x="16118" y="19449"/>
                    <a:pt x="15292" y="20826"/>
                    <a:pt x="13915" y="22060"/>
                  </a:cubicBezTo>
                  <a:cubicBezTo>
                    <a:pt x="13772" y="22203"/>
                    <a:pt x="13496" y="22478"/>
                    <a:pt x="13221" y="22611"/>
                  </a:cubicBezTo>
                  <a:cubicBezTo>
                    <a:pt x="13088" y="22754"/>
                    <a:pt x="12945" y="22754"/>
                    <a:pt x="12813" y="22886"/>
                  </a:cubicBezTo>
                  <a:cubicBezTo>
                    <a:pt x="12119" y="23437"/>
                    <a:pt x="12119" y="23856"/>
                    <a:pt x="12813" y="24131"/>
                  </a:cubicBezTo>
                  <a:cubicBezTo>
                    <a:pt x="13915" y="24406"/>
                    <a:pt x="14190" y="25365"/>
                    <a:pt x="14322" y="26334"/>
                  </a:cubicBezTo>
                  <a:cubicBezTo>
                    <a:pt x="14322" y="27161"/>
                    <a:pt x="14047" y="27987"/>
                    <a:pt x="13221" y="28395"/>
                  </a:cubicBezTo>
                  <a:cubicBezTo>
                    <a:pt x="12813" y="28670"/>
                    <a:pt x="12394" y="28945"/>
                    <a:pt x="11987" y="29089"/>
                  </a:cubicBezTo>
                  <a:cubicBezTo>
                    <a:pt x="11371" y="29397"/>
                    <a:pt x="10755" y="29574"/>
                    <a:pt x="10162" y="29574"/>
                  </a:cubicBezTo>
                  <a:cubicBezTo>
                    <a:pt x="9694" y="29574"/>
                    <a:pt x="9241" y="29464"/>
                    <a:pt x="8814" y="29221"/>
                  </a:cubicBezTo>
                  <a:cubicBezTo>
                    <a:pt x="8538" y="29089"/>
                    <a:pt x="8131" y="29089"/>
                    <a:pt x="7855" y="28945"/>
                  </a:cubicBezTo>
                  <a:cubicBezTo>
                    <a:pt x="5377" y="28538"/>
                    <a:pt x="3449" y="27017"/>
                    <a:pt x="2204" y="24814"/>
                  </a:cubicBezTo>
                  <a:cubicBezTo>
                    <a:pt x="1377" y="23437"/>
                    <a:pt x="970" y="21928"/>
                    <a:pt x="970" y="20407"/>
                  </a:cubicBezTo>
                  <a:cubicBezTo>
                    <a:pt x="970" y="19449"/>
                    <a:pt x="1245" y="18622"/>
                    <a:pt x="1796" y="17928"/>
                  </a:cubicBezTo>
                  <a:cubicBezTo>
                    <a:pt x="2204" y="17521"/>
                    <a:pt x="2479" y="17245"/>
                    <a:pt x="2754" y="16827"/>
                  </a:cubicBezTo>
                  <a:cubicBezTo>
                    <a:pt x="3030" y="16551"/>
                    <a:pt x="3030" y="16276"/>
                    <a:pt x="2898" y="16000"/>
                  </a:cubicBezTo>
                  <a:cubicBezTo>
                    <a:pt x="2754" y="15868"/>
                    <a:pt x="2622" y="15725"/>
                    <a:pt x="2479" y="15450"/>
                  </a:cubicBezTo>
                  <a:cubicBezTo>
                    <a:pt x="1796" y="14491"/>
                    <a:pt x="1377" y="13389"/>
                    <a:pt x="1245" y="12144"/>
                  </a:cubicBezTo>
                  <a:cubicBezTo>
                    <a:pt x="826" y="9390"/>
                    <a:pt x="1377" y="6779"/>
                    <a:pt x="2754" y="4300"/>
                  </a:cubicBezTo>
                  <a:cubicBezTo>
                    <a:pt x="3305" y="3331"/>
                    <a:pt x="4132" y="2648"/>
                    <a:pt x="4958" y="2229"/>
                  </a:cubicBezTo>
                  <a:cubicBezTo>
                    <a:pt x="6164" y="1505"/>
                    <a:pt x="7480" y="1103"/>
                    <a:pt x="8898" y="1103"/>
                  </a:cubicBezTo>
                  <a:close/>
                  <a:moveTo>
                    <a:pt x="8653" y="1"/>
                  </a:moveTo>
                  <a:cubicBezTo>
                    <a:pt x="7358" y="1"/>
                    <a:pt x="6158" y="372"/>
                    <a:pt x="4958" y="852"/>
                  </a:cubicBezTo>
                  <a:cubicBezTo>
                    <a:pt x="3581" y="1546"/>
                    <a:pt x="2479" y="2505"/>
                    <a:pt x="1796" y="3882"/>
                  </a:cubicBezTo>
                  <a:cubicBezTo>
                    <a:pt x="826" y="5534"/>
                    <a:pt x="276" y="7330"/>
                    <a:pt x="143" y="9258"/>
                  </a:cubicBezTo>
                  <a:cubicBezTo>
                    <a:pt x="0" y="11594"/>
                    <a:pt x="276" y="13797"/>
                    <a:pt x="1653" y="15868"/>
                  </a:cubicBezTo>
                  <a:cubicBezTo>
                    <a:pt x="1653" y="16000"/>
                    <a:pt x="1796" y="16144"/>
                    <a:pt x="1796" y="16419"/>
                  </a:cubicBezTo>
                  <a:cubicBezTo>
                    <a:pt x="1653" y="16694"/>
                    <a:pt x="1377" y="16970"/>
                    <a:pt x="1102" y="17245"/>
                  </a:cubicBezTo>
                  <a:cubicBezTo>
                    <a:pt x="276" y="18204"/>
                    <a:pt x="0" y="19173"/>
                    <a:pt x="0" y="20407"/>
                  </a:cubicBezTo>
                  <a:cubicBezTo>
                    <a:pt x="0" y="21652"/>
                    <a:pt x="276" y="22886"/>
                    <a:pt x="694" y="24131"/>
                  </a:cubicBezTo>
                  <a:cubicBezTo>
                    <a:pt x="1796" y="26885"/>
                    <a:pt x="3999" y="28670"/>
                    <a:pt x="6754" y="29639"/>
                  </a:cubicBezTo>
                  <a:cubicBezTo>
                    <a:pt x="7437" y="29915"/>
                    <a:pt x="8131" y="30190"/>
                    <a:pt x="8682" y="30466"/>
                  </a:cubicBezTo>
                  <a:cubicBezTo>
                    <a:pt x="8957" y="30466"/>
                    <a:pt x="9365" y="30598"/>
                    <a:pt x="9640" y="30598"/>
                  </a:cubicBezTo>
                  <a:cubicBezTo>
                    <a:pt x="9849" y="30634"/>
                    <a:pt x="10066" y="30652"/>
                    <a:pt x="10289" y="30652"/>
                  </a:cubicBezTo>
                  <a:cubicBezTo>
                    <a:pt x="10947" y="30652"/>
                    <a:pt x="11645" y="30495"/>
                    <a:pt x="12262" y="30190"/>
                  </a:cubicBezTo>
                  <a:cubicBezTo>
                    <a:pt x="12813" y="29915"/>
                    <a:pt x="13364" y="29496"/>
                    <a:pt x="13915" y="29221"/>
                  </a:cubicBezTo>
                  <a:cubicBezTo>
                    <a:pt x="14741" y="28670"/>
                    <a:pt x="15149" y="27987"/>
                    <a:pt x="15292" y="27161"/>
                  </a:cubicBezTo>
                  <a:cubicBezTo>
                    <a:pt x="15424" y="25916"/>
                    <a:pt x="15149" y="24814"/>
                    <a:pt x="14322" y="23856"/>
                  </a:cubicBezTo>
                  <a:cubicBezTo>
                    <a:pt x="14190" y="23712"/>
                    <a:pt x="14047" y="23580"/>
                    <a:pt x="14047" y="23437"/>
                  </a:cubicBezTo>
                  <a:cubicBezTo>
                    <a:pt x="14047" y="23305"/>
                    <a:pt x="14190" y="23161"/>
                    <a:pt x="14322" y="23161"/>
                  </a:cubicBezTo>
                  <a:cubicBezTo>
                    <a:pt x="15843" y="21928"/>
                    <a:pt x="16801" y="20132"/>
                    <a:pt x="17628" y="18347"/>
                  </a:cubicBezTo>
                  <a:lnTo>
                    <a:pt x="18046" y="17521"/>
                  </a:lnTo>
                  <a:cubicBezTo>
                    <a:pt x="18454" y="15174"/>
                    <a:pt x="18178" y="13114"/>
                    <a:pt x="17220" y="11043"/>
                  </a:cubicBezTo>
                  <a:cubicBezTo>
                    <a:pt x="16944" y="10216"/>
                    <a:pt x="16394" y="9666"/>
                    <a:pt x="15700" y="9258"/>
                  </a:cubicBezTo>
                  <a:cubicBezTo>
                    <a:pt x="15424" y="9115"/>
                    <a:pt x="15149" y="8983"/>
                    <a:pt x="15016" y="8983"/>
                  </a:cubicBezTo>
                  <a:lnTo>
                    <a:pt x="15016" y="8707"/>
                  </a:lnTo>
                  <a:cubicBezTo>
                    <a:pt x="15016" y="8432"/>
                    <a:pt x="15149" y="8013"/>
                    <a:pt x="15149" y="7738"/>
                  </a:cubicBezTo>
                  <a:cubicBezTo>
                    <a:pt x="15567" y="5402"/>
                    <a:pt x="14873" y="3331"/>
                    <a:pt x="13088" y="1546"/>
                  </a:cubicBezTo>
                  <a:cubicBezTo>
                    <a:pt x="11987" y="577"/>
                    <a:pt x="10742" y="26"/>
                    <a:pt x="9233" y="26"/>
                  </a:cubicBezTo>
                  <a:cubicBezTo>
                    <a:pt x="9037" y="9"/>
                    <a:pt x="8844" y="1"/>
                    <a:pt x="86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45"/>
            <p:cNvSpPr/>
            <p:nvPr/>
          </p:nvSpPr>
          <p:spPr>
            <a:xfrm>
              <a:off x="6937875" y="4198725"/>
              <a:ext cx="413175" cy="711800"/>
            </a:xfrm>
            <a:custGeom>
              <a:rect b="b" l="l" r="r" t="t"/>
              <a:pathLst>
                <a:path extrusionOk="0" h="28472" w="16527">
                  <a:moveTo>
                    <a:pt x="8072" y="1"/>
                  </a:moveTo>
                  <a:cubicBezTo>
                    <a:pt x="6654" y="1"/>
                    <a:pt x="5338" y="403"/>
                    <a:pt x="4132" y="1127"/>
                  </a:cubicBezTo>
                  <a:cubicBezTo>
                    <a:pt x="3306" y="1546"/>
                    <a:pt x="2479" y="2229"/>
                    <a:pt x="1928" y="3198"/>
                  </a:cubicBezTo>
                  <a:cubicBezTo>
                    <a:pt x="551" y="5677"/>
                    <a:pt x="0" y="8288"/>
                    <a:pt x="419" y="11042"/>
                  </a:cubicBezTo>
                  <a:cubicBezTo>
                    <a:pt x="551" y="12287"/>
                    <a:pt x="970" y="13389"/>
                    <a:pt x="1653" y="14348"/>
                  </a:cubicBezTo>
                  <a:cubicBezTo>
                    <a:pt x="1796" y="14623"/>
                    <a:pt x="1928" y="14766"/>
                    <a:pt x="2072" y="14898"/>
                  </a:cubicBezTo>
                  <a:cubicBezTo>
                    <a:pt x="2204" y="15174"/>
                    <a:pt x="2204" y="15449"/>
                    <a:pt x="1928" y="15725"/>
                  </a:cubicBezTo>
                  <a:cubicBezTo>
                    <a:pt x="1653" y="16143"/>
                    <a:pt x="1378" y="16419"/>
                    <a:pt x="970" y="16826"/>
                  </a:cubicBezTo>
                  <a:cubicBezTo>
                    <a:pt x="419" y="17520"/>
                    <a:pt x="144" y="18347"/>
                    <a:pt x="144" y="19305"/>
                  </a:cubicBezTo>
                  <a:cubicBezTo>
                    <a:pt x="144" y="20826"/>
                    <a:pt x="551" y="22335"/>
                    <a:pt x="1378" y="23712"/>
                  </a:cubicBezTo>
                  <a:cubicBezTo>
                    <a:pt x="2623" y="25915"/>
                    <a:pt x="4551" y="27436"/>
                    <a:pt x="7029" y="27843"/>
                  </a:cubicBezTo>
                  <a:cubicBezTo>
                    <a:pt x="7305" y="27987"/>
                    <a:pt x="7712" y="27987"/>
                    <a:pt x="7988" y="28119"/>
                  </a:cubicBezTo>
                  <a:cubicBezTo>
                    <a:pt x="8415" y="28362"/>
                    <a:pt x="8868" y="28472"/>
                    <a:pt x="9336" y="28472"/>
                  </a:cubicBezTo>
                  <a:cubicBezTo>
                    <a:pt x="9929" y="28472"/>
                    <a:pt x="10545" y="28295"/>
                    <a:pt x="11161" y="27987"/>
                  </a:cubicBezTo>
                  <a:cubicBezTo>
                    <a:pt x="11568" y="27843"/>
                    <a:pt x="11987" y="27568"/>
                    <a:pt x="12395" y="27293"/>
                  </a:cubicBezTo>
                  <a:cubicBezTo>
                    <a:pt x="13221" y="26885"/>
                    <a:pt x="13496" y="26059"/>
                    <a:pt x="13496" y="25232"/>
                  </a:cubicBezTo>
                  <a:cubicBezTo>
                    <a:pt x="13364" y="24263"/>
                    <a:pt x="13089" y="23304"/>
                    <a:pt x="11987" y="23029"/>
                  </a:cubicBezTo>
                  <a:cubicBezTo>
                    <a:pt x="11293" y="22754"/>
                    <a:pt x="11293" y="22335"/>
                    <a:pt x="11987" y="21784"/>
                  </a:cubicBezTo>
                  <a:cubicBezTo>
                    <a:pt x="12119" y="21652"/>
                    <a:pt x="12262" y="21652"/>
                    <a:pt x="12395" y="21509"/>
                  </a:cubicBezTo>
                  <a:cubicBezTo>
                    <a:pt x="12670" y="21376"/>
                    <a:pt x="12946" y="21101"/>
                    <a:pt x="13089" y="20958"/>
                  </a:cubicBezTo>
                  <a:cubicBezTo>
                    <a:pt x="14466" y="19724"/>
                    <a:pt x="15292" y="18347"/>
                    <a:pt x="15975" y="16694"/>
                  </a:cubicBezTo>
                  <a:cubicBezTo>
                    <a:pt x="16118" y="16419"/>
                    <a:pt x="16118" y="16143"/>
                    <a:pt x="16251" y="15868"/>
                  </a:cubicBezTo>
                  <a:cubicBezTo>
                    <a:pt x="16526" y="14348"/>
                    <a:pt x="16251" y="12838"/>
                    <a:pt x="15843" y="11318"/>
                  </a:cubicBezTo>
                  <a:cubicBezTo>
                    <a:pt x="15424" y="10216"/>
                    <a:pt x="14874" y="9258"/>
                    <a:pt x="13640" y="8839"/>
                  </a:cubicBezTo>
                  <a:cubicBezTo>
                    <a:pt x="13221" y="8564"/>
                    <a:pt x="13089" y="8288"/>
                    <a:pt x="13089" y="7881"/>
                  </a:cubicBezTo>
                  <a:cubicBezTo>
                    <a:pt x="13221" y="7462"/>
                    <a:pt x="13221" y="7187"/>
                    <a:pt x="13364" y="6911"/>
                  </a:cubicBezTo>
                  <a:cubicBezTo>
                    <a:pt x="13496" y="6228"/>
                    <a:pt x="13496" y="5534"/>
                    <a:pt x="13364" y="4708"/>
                  </a:cubicBezTo>
                  <a:cubicBezTo>
                    <a:pt x="13089" y="2372"/>
                    <a:pt x="11161" y="301"/>
                    <a:pt x="8682" y="25"/>
                  </a:cubicBezTo>
                  <a:cubicBezTo>
                    <a:pt x="8477" y="9"/>
                    <a:pt x="8274" y="1"/>
                    <a:pt x="80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45"/>
            <p:cNvSpPr/>
            <p:nvPr/>
          </p:nvSpPr>
          <p:spPr>
            <a:xfrm>
              <a:off x="7017200" y="4275100"/>
              <a:ext cx="199700" cy="791875"/>
            </a:xfrm>
            <a:custGeom>
              <a:rect b="b" l="l" r="r" t="t"/>
              <a:pathLst>
                <a:path extrusionOk="0" h="31675" w="7988">
                  <a:moveTo>
                    <a:pt x="3856" y="0"/>
                  </a:moveTo>
                  <a:cubicBezTo>
                    <a:pt x="3713" y="0"/>
                    <a:pt x="3581" y="143"/>
                    <a:pt x="3438" y="276"/>
                  </a:cubicBezTo>
                  <a:lnTo>
                    <a:pt x="3438" y="970"/>
                  </a:lnTo>
                  <a:lnTo>
                    <a:pt x="3438" y="5376"/>
                  </a:lnTo>
                  <a:lnTo>
                    <a:pt x="3438" y="6886"/>
                  </a:lnTo>
                  <a:cubicBezTo>
                    <a:pt x="3438" y="7161"/>
                    <a:pt x="3438" y="7304"/>
                    <a:pt x="3162" y="7304"/>
                  </a:cubicBezTo>
                  <a:cubicBezTo>
                    <a:pt x="2887" y="7029"/>
                    <a:pt x="2755" y="6610"/>
                    <a:pt x="2336" y="6203"/>
                  </a:cubicBezTo>
                  <a:cubicBezTo>
                    <a:pt x="2061" y="5927"/>
                    <a:pt x="1928" y="5376"/>
                    <a:pt x="1378" y="5233"/>
                  </a:cubicBezTo>
                  <a:cubicBezTo>
                    <a:pt x="1102" y="5652"/>
                    <a:pt x="1234" y="5927"/>
                    <a:pt x="1378" y="6203"/>
                  </a:cubicBezTo>
                  <a:lnTo>
                    <a:pt x="3030" y="8682"/>
                  </a:lnTo>
                  <a:cubicBezTo>
                    <a:pt x="3306" y="9089"/>
                    <a:pt x="3438" y="9508"/>
                    <a:pt x="3438" y="9915"/>
                  </a:cubicBezTo>
                  <a:lnTo>
                    <a:pt x="3438" y="19555"/>
                  </a:lnTo>
                  <a:lnTo>
                    <a:pt x="3438" y="20249"/>
                  </a:lnTo>
                  <a:cubicBezTo>
                    <a:pt x="3162" y="19974"/>
                    <a:pt x="3030" y="19699"/>
                    <a:pt x="2887" y="19555"/>
                  </a:cubicBezTo>
                  <a:cubicBezTo>
                    <a:pt x="2336" y="18872"/>
                    <a:pt x="1928" y="18178"/>
                    <a:pt x="1378" y="17352"/>
                  </a:cubicBezTo>
                  <a:lnTo>
                    <a:pt x="827" y="16801"/>
                  </a:lnTo>
                  <a:cubicBezTo>
                    <a:pt x="651" y="16541"/>
                    <a:pt x="476" y="16447"/>
                    <a:pt x="334" y="16447"/>
                  </a:cubicBezTo>
                  <a:cubicBezTo>
                    <a:pt x="254" y="16447"/>
                    <a:pt x="185" y="16478"/>
                    <a:pt x="133" y="16526"/>
                  </a:cubicBezTo>
                  <a:cubicBezTo>
                    <a:pt x="0" y="16801"/>
                    <a:pt x="133" y="16944"/>
                    <a:pt x="276" y="17220"/>
                  </a:cubicBezTo>
                  <a:cubicBezTo>
                    <a:pt x="408" y="17495"/>
                    <a:pt x="551" y="17771"/>
                    <a:pt x="827" y="18046"/>
                  </a:cubicBezTo>
                  <a:cubicBezTo>
                    <a:pt x="1510" y="19280"/>
                    <a:pt x="2336" y="20382"/>
                    <a:pt x="3162" y="21483"/>
                  </a:cubicBezTo>
                  <a:cubicBezTo>
                    <a:pt x="3306" y="21902"/>
                    <a:pt x="3438" y="22177"/>
                    <a:pt x="3438" y="22585"/>
                  </a:cubicBezTo>
                  <a:lnTo>
                    <a:pt x="3438" y="23136"/>
                  </a:lnTo>
                  <a:cubicBezTo>
                    <a:pt x="3438" y="25615"/>
                    <a:pt x="3581" y="27961"/>
                    <a:pt x="3581" y="30440"/>
                  </a:cubicBezTo>
                  <a:cubicBezTo>
                    <a:pt x="3581" y="30848"/>
                    <a:pt x="3581" y="31123"/>
                    <a:pt x="3713" y="31399"/>
                  </a:cubicBezTo>
                  <a:cubicBezTo>
                    <a:pt x="3713" y="31542"/>
                    <a:pt x="3856" y="31674"/>
                    <a:pt x="3989" y="31674"/>
                  </a:cubicBezTo>
                  <a:cubicBezTo>
                    <a:pt x="4132" y="31674"/>
                    <a:pt x="4407" y="31542"/>
                    <a:pt x="4407" y="31399"/>
                  </a:cubicBezTo>
                  <a:cubicBezTo>
                    <a:pt x="4407" y="31123"/>
                    <a:pt x="4539" y="30848"/>
                    <a:pt x="4539" y="30572"/>
                  </a:cubicBezTo>
                  <a:lnTo>
                    <a:pt x="4539" y="28237"/>
                  </a:lnTo>
                  <a:lnTo>
                    <a:pt x="4539" y="18321"/>
                  </a:lnTo>
                  <a:cubicBezTo>
                    <a:pt x="4539" y="17771"/>
                    <a:pt x="4407" y="17077"/>
                    <a:pt x="4683" y="16393"/>
                  </a:cubicBezTo>
                  <a:cubicBezTo>
                    <a:pt x="4815" y="15699"/>
                    <a:pt x="5234" y="15149"/>
                    <a:pt x="5509" y="14465"/>
                  </a:cubicBezTo>
                  <a:cubicBezTo>
                    <a:pt x="6335" y="12945"/>
                    <a:pt x="7018" y="11293"/>
                    <a:pt x="7569" y="9640"/>
                  </a:cubicBezTo>
                  <a:cubicBezTo>
                    <a:pt x="7712" y="9365"/>
                    <a:pt x="7712" y="9232"/>
                    <a:pt x="7845" y="8957"/>
                  </a:cubicBezTo>
                  <a:cubicBezTo>
                    <a:pt x="7845" y="8682"/>
                    <a:pt x="7988" y="8406"/>
                    <a:pt x="7712" y="8131"/>
                  </a:cubicBezTo>
                  <a:cubicBezTo>
                    <a:pt x="7678" y="8097"/>
                    <a:pt x="7637" y="8079"/>
                    <a:pt x="7591" y="8079"/>
                  </a:cubicBezTo>
                  <a:cubicBezTo>
                    <a:pt x="7446" y="8079"/>
                    <a:pt x="7262" y="8262"/>
                    <a:pt x="7162" y="8682"/>
                  </a:cubicBezTo>
                  <a:cubicBezTo>
                    <a:pt x="6886" y="8957"/>
                    <a:pt x="6743" y="9365"/>
                    <a:pt x="6611" y="9640"/>
                  </a:cubicBezTo>
                  <a:lnTo>
                    <a:pt x="4958" y="13364"/>
                  </a:lnTo>
                  <a:cubicBezTo>
                    <a:pt x="4958" y="13471"/>
                    <a:pt x="4863" y="13674"/>
                    <a:pt x="4679" y="13674"/>
                  </a:cubicBezTo>
                  <a:cubicBezTo>
                    <a:pt x="4637" y="13674"/>
                    <a:pt x="4590" y="13664"/>
                    <a:pt x="4539" y="13639"/>
                  </a:cubicBezTo>
                  <a:lnTo>
                    <a:pt x="4539" y="12945"/>
                  </a:lnTo>
                  <a:cubicBezTo>
                    <a:pt x="4539" y="10334"/>
                    <a:pt x="4683" y="7712"/>
                    <a:pt x="4539" y="5233"/>
                  </a:cubicBezTo>
                  <a:cubicBezTo>
                    <a:pt x="4407" y="3724"/>
                    <a:pt x="4407" y="2347"/>
                    <a:pt x="4407" y="826"/>
                  </a:cubicBezTo>
                  <a:cubicBezTo>
                    <a:pt x="4407" y="694"/>
                    <a:pt x="4264" y="419"/>
                    <a:pt x="4264" y="143"/>
                  </a:cubicBezTo>
                  <a:cubicBezTo>
                    <a:pt x="4132" y="143"/>
                    <a:pt x="3989" y="0"/>
                    <a:pt x="38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45"/>
            <p:cNvSpPr/>
            <p:nvPr/>
          </p:nvSpPr>
          <p:spPr>
            <a:xfrm>
              <a:off x="238125" y="5046275"/>
              <a:ext cx="7109600" cy="27575"/>
            </a:xfrm>
            <a:custGeom>
              <a:rect b="b" l="l" r="r" t="t"/>
              <a:pathLst>
                <a:path extrusionOk="0" h="1103" w="284384">
                  <a:moveTo>
                    <a:pt x="0" y="1"/>
                  </a:moveTo>
                  <a:lnTo>
                    <a:pt x="0" y="1102"/>
                  </a:lnTo>
                  <a:lnTo>
                    <a:pt x="284384" y="1102"/>
                  </a:lnTo>
                  <a:lnTo>
                    <a:pt x="2843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51" name="Google Shape;1651;p45"/>
          <p:cNvSpPr txBox="1"/>
          <p:nvPr>
            <p:ph type="title"/>
          </p:nvPr>
        </p:nvSpPr>
        <p:spPr>
          <a:xfrm>
            <a:off x="713225" y="4481564"/>
            <a:ext cx="2212800" cy="4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andepew@ucdavis.edu</a:t>
            </a:r>
            <a:endParaRPr sz="1500"/>
          </a:p>
        </p:txBody>
      </p:sp>
      <p:sp>
        <p:nvSpPr>
          <p:cNvPr id="1652" name="Google Shape;1652;p45"/>
          <p:cNvSpPr txBox="1"/>
          <p:nvPr>
            <p:ph type="title"/>
          </p:nvPr>
        </p:nvSpPr>
        <p:spPr>
          <a:xfrm>
            <a:off x="3465600" y="4481564"/>
            <a:ext cx="2212800" cy="4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knayebi</a:t>
            </a:r>
            <a:r>
              <a:rPr lang="en" sz="1500"/>
              <a:t>@ucdavis.edu</a:t>
            </a:r>
            <a:endParaRPr sz="1500"/>
          </a:p>
        </p:txBody>
      </p:sp>
      <p:sp>
        <p:nvSpPr>
          <p:cNvPr id="1653" name="Google Shape;1653;p45"/>
          <p:cNvSpPr txBox="1"/>
          <p:nvPr>
            <p:ph type="title"/>
          </p:nvPr>
        </p:nvSpPr>
        <p:spPr>
          <a:xfrm>
            <a:off x="6297800" y="4481575"/>
            <a:ext cx="2340000" cy="4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dhsimpson</a:t>
            </a:r>
            <a:r>
              <a:rPr lang="en" sz="1500"/>
              <a:t>@ucdavis.edu</a:t>
            </a:r>
            <a:endParaRPr sz="1500"/>
          </a:p>
        </p:txBody>
      </p:sp>
      <p:sp>
        <p:nvSpPr>
          <p:cNvPr id="1654" name="Google Shape;1654;p45"/>
          <p:cNvSpPr txBox="1"/>
          <p:nvPr>
            <p:ph type="title"/>
          </p:nvPr>
        </p:nvSpPr>
        <p:spPr>
          <a:xfrm>
            <a:off x="713225" y="3899389"/>
            <a:ext cx="2212800" cy="4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Ashley N. DePew</a:t>
            </a:r>
            <a:endParaRPr sz="1500"/>
          </a:p>
        </p:txBody>
      </p:sp>
      <p:sp>
        <p:nvSpPr>
          <p:cNvPr id="1655" name="Google Shape;1655;p45"/>
          <p:cNvSpPr txBox="1"/>
          <p:nvPr>
            <p:ph type="title"/>
          </p:nvPr>
        </p:nvSpPr>
        <p:spPr>
          <a:xfrm>
            <a:off x="3465600" y="3899389"/>
            <a:ext cx="2212800" cy="4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Kesh Nayebi</a:t>
            </a:r>
            <a:endParaRPr sz="1500"/>
          </a:p>
        </p:txBody>
      </p:sp>
      <p:sp>
        <p:nvSpPr>
          <p:cNvPr id="1656" name="Google Shape;1656;p45"/>
          <p:cNvSpPr txBox="1"/>
          <p:nvPr>
            <p:ph type="title"/>
          </p:nvPr>
        </p:nvSpPr>
        <p:spPr>
          <a:xfrm>
            <a:off x="6361400" y="3899389"/>
            <a:ext cx="2212800" cy="4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Daniel Simpson</a:t>
            </a:r>
            <a:endParaRPr sz="1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/>
          <p:nvPr>
            <p:ph type="title"/>
          </p:nvPr>
        </p:nvSpPr>
        <p:spPr>
          <a:xfrm>
            <a:off x="1264396" y="1347225"/>
            <a:ext cx="6665700" cy="94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Where to Begin?</a:t>
            </a:r>
            <a:endParaRPr sz="5000"/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3038" y="2437950"/>
            <a:ext cx="3968425" cy="1358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46"/>
          <p:cNvSpPr txBox="1"/>
          <p:nvPr>
            <p:ph type="title"/>
          </p:nvPr>
        </p:nvSpPr>
        <p:spPr>
          <a:xfrm>
            <a:off x="5083925" y="565075"/>
            <a:ext cx="375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pic>
        <p:nvPicPr>
          <p:cNvPr id="1662" name="Google Shape;166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9650" y="1381813"/>
            <a:ext cx="3819750" cy="2379884"/>
          </a:xfrm>
          <a:prstGeom prst="rect">
            <a:avLst/>
          </a:prstGeom>
          <a:noFill/>
          <a:ln>
            <a:noFill/>
          </a:ln>
        </p:spPr>
      </p:pic>
      <p:sp>
        <p:nvSpPr>
          <p:cNvPr id="1663" name="Google Shape;1663;p46"/>
          <p:cNvSpPr txBox="1"/>
          <p:nvPr/>
        </p:nvSpPr>
        <p:spPr>
          <a:xfrm>
            <a:off x="0" y="-12"/>
            <a:ext cx="5083800" cy="52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CEC (California Energy Commission). 2021. </a:t>
            </a:r>
            <a:r>
              <a:rPr i="1"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2021 California Building Decarbonization Assessment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www.energy.ca.gov/data-reports/reports/building-decarbonization-assessment</a:t>
            </a: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Cunningham, Alejandra M., Ralston, Michelle V., Wu, Katie. 2018. </a:t>
            </a:r>
            <a:r>
              <a:rPr i="1"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Building Decarbonization Coalition Strategies and Approaches for Building Decarbonization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www.buildingdecarb.org/uploads/3/0/7/3/30734489/bdc_report_3_approaches_for_building_decarb.pdf.</a:t>
            </a: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Deason, Jeff et al. 2018.</a:t>
            </a:r>
            <a:r>
              <a:rPr i="1"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LBNL Report: Electrification of Buildings and Industry in the United States. Drivers, Barriers, Prospects, and Policy Approaches. 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http://eta-publications.lbl.gov/sites/default/files/electrification_of_buildings_and_industry_final_0.pdf.</a:t>
            </a: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Heinen, Steve, Pierluigi Mancarella, Ciara O’Dwyer, and Mark O’Malley. 2018. </a:t>
            </a:r>
            <a:r>
              <a:rPr i="1"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Heat Electrification The Latest Research in Europe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ieee power &amp; energy magazine 16(June): 69–78.</a:t>
            </a: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Rocky Mountain Institute. 2019. </a:t>
            </a:r>
            <a:r>
              <a:rPr i="1"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Rocky Mountain Institute: The Impact of Fossil Fuels in Buildings: A Fact Base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https://rmi.org/insight/the-impact-of-fossil-fuels-in-buildings/.</a:t>
            </a: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SCEa (Southern California Edison). 2020. Workpaper </a:t>
            </a:r>
            <a:r>
              <a:rPr i="1"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SWWH027-01: Heat Pump Water Heater, Commercial – Fuel Substitution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San Francisco: CPUC. http://deeresources.net/workpapers</a:t>
            </a: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SCEb (Southern California Edison). 2020. Workpaper </a:t>
            </a:r>
            <a:r>
              <a:rPr i="1"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SWHC046-01: Heat Pump, Unitary Air Cooled HVAC, Commercial – Fuel Substitution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San Francisco: CPUC. http://deeresources.net/workpapers.</a:t>
            </a: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TRC. 2016. Palo Alto Electrification Final Report. (Online) www.cityofpaloalto.org/files/assets/public/development-services/advisory-groups/electrification-task-force/palo-alto-electrification-study-11162016.pdf</a:t>
            </a: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Wendee, Nicole. 2014. </a:t>
            </a:r>
            <a:r>
              <a:rPr i="1"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Science Selections Cooking Up Indoor Air Pollution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Environmental Health Perspectives 122(1): 2103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/>
          <p:nvPr>
            <p:ph type="title"/>
          </p:nvPr>
        </p:nvSpPr>
        <p:spPr>
          <a:xfrm>
            <a:off x="713225" y="5452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Scope &amp; </a:t>
            </a:r>
            <a:r>
              <a:rPr lang="en"/>
              <a:t>Deliverables </a:t>
            </a:r>
            <a:endParaRPr/>
          </a:p>
        </p:txBody>
      </p:sp>
      <p:graphicFrame>
        <p:nvGraphicFramePr>
          <p:cNvPr descr="Slidesgo" id="164" name="Google Shape;164;p29" title="Table"/>
          <p:cNvGraphicFramePr/>
          <p:nvPr/>
        </p:nvGraphicFramePr>
        <p:xfrm>
          <a:off x="1134213" y="128941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{568B15D4-03F6-40CA-BA6C-46C0CF367600}</a:tableStyleId>
              </a:tblPr>
              <a:tblGrid>
                <a:gridCol w="4695200"/>
                <a:gridCol w="1127750"/>
                <a:gridCol w="1052600"/>
              </a:tblGrid>
              <a:tr h="493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Report</a:t>
                      </a:r>
                      <a:endParaRPr sz="1600">
                        <a:solidFill>
                          <a:schemeClr val="dk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Included</a:t>
                      </a:r>
                      <a:endParaRPr sz="1600">
                        <a:solidFill>
                          <a:schemeClr val="dk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Excluded</a:t>
                      </a:r>
                      <a:endParaRPr sz="1000">
                        <a:solidFill>
                          <a:schemeClr val="dk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Electrification Best Practices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</a:t>
                      </a:r>
                      <a:endParaRPr sz="13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Policy Landscape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</a:t>
                      </a:r>
                      <a:endParaRPr sz="13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41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Barriers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</a:t>
                      </a:r>
                      <a:endParaRPr sz="13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Municipal Building Analysis 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</a:t>
                      </a:r>
                      <a:endParaRPr sz="13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41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Recommendations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</a:t>
                      </a:r>
                      <a:endParaRPr sz="13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88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Electrification Strategy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X</a:t>
                      </a:r>
                      <a:endParaRPr sz="13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/>
          <p:nvPr>
            <p:ph idx="9" type="title"/>
          </p:nvPr>
        </p:nvSpPr>
        <p:spPr>
          <a:xfrm flipH="1">
            <a:off x="18250" y="337850"/>
            <a:ext cx="910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</a:t>
            </a:r>
            <a:r>
              <a:rPr lang="en"/>
              <a:t>ethodology </a:t>
            </a:r>
            <a:endParaRPr/>
          </a:p>
        </p:txBody>
      </p:sp>
      <p:sp>
        <p:nvSpPr>
          <p:cNvPr id="170" name="Google Shape;170;p30"/>
          <p:cNvSpPr txBox="1"/>
          <p:nvPr>
            <p:ph idx="1" type="subTitle"/>
          </p:nvPr>
        </p:nvSpPr>
        <p:spPr>
          <a:xfrm flipH="1">
            <a:off x="1471187" y="1225575"/>
            <a:ext cx="2307900" cy="4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Literature Review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0"/>
          <p:cNvSpPr txBox="1"/>
          <p:nvPr>
            <p:ph type="title"/>
          </p:nvPr>
        </p:nvSpPr>
        <p:spPr>
          <a:xfrm flipH="1">
            <a:off x="3875874" y="1105275"/>
            <a:ext cx="449400" cy="572700"/>
          </a:xfrm>
          <a:prstGeom prst="rect">
            <a:avLst/>
          </a:prstGeom>
        </p:spPr>
        <p:txBody>
          <a:bodyPr anchorCtr="0" anchor="b" bIns="91425" lIns="91425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72" name="Google Shape;172;p30"/>
          <p:cNvSpPr txBox="1"/>
          <p:nvPr>
            <p:ph idx="2" type="subTitle"/>
          </p:nvPr>
        </p:nvSpPr>
        <p:spPr>
          <a:xfrm flipH="1">
            <a:off x="1271087" y="1585275"/>
            <a:ext cx="2508000" cy="3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0"/>
          <p:cNvSpPr txBox="1"/>
          <p:nvPr>
            <p:ph idx="3" type="subTitle"/>
          </p:nvPr>
        </p:nvSpPr>
        <p:spPr>
          <a:xfrm flipH="1">
            <a:off x="1067387" y="2069200"/>
            <a:ext cx="2711700" cy="4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Industry &amp; Government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0"/>
          <p:cNvSpPr txBox="1"/>
          <p:nvPr>
            <p:ph idx="4" type="title"/>
          </p:nvPr>
        </p:nvSpPr>
        <p:spPr>
          <a:xfrm flipH="1">
            <a:off x="3875874" y="1948899"/>
            <a:ext cx="449400" cy="572700"/>
          </a:xfrm>
          <a:prstGeom prst="rect">
            <a:avLst/>
          </a:prstGeom>
        </p:spPr>
        <p:txBody>
          <a:bodyPr anchorCtr="0" anchor="b" bIns="91425" lIns="91425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cxnSp>
        <p:nvCxnSpPr>
          <p:cNvPr id="175" name="Google Shape;175;p30"/>
          <p:cNvCxnSpPr/>
          <p:nvPr/>
        </p:nvCxnSpPr>
        <p:spPr>
          <a:xfrm>
            <a:off x="3954153" y="1752525"/>
            <a:ext cx="3711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" name="Google Shape;176;p30"/>
          <p:cNvCxnSpPr/>
          <p:nvPr/>
        </p:nvCxnSpPr>
        <p:spPr>
          <a:xfrm>
            <a:off x="3954153" y="2598918"/>
            <a:ext cx="3711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7" name="Google Shape;177;p30"/>
          <p:cNvSpPr txBox="1"/>
          <p:nvPr>
            <p:ph idx="1" type="subTitle"/>
          </p:nvPr>
        </p:nvSpPr>
        <p:spPr>
          <a:xfrm flipH="1">
            <a:off x="618251" y="2845575"/>
            <a:ext cx="3160800" cy="4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EnergyCap, Internal Assessments</a:t>
            </a:r>
            <a:endParaRPr/>
          </a:p>
        </p:txBody>
      </p:sp>
      <p:sp>
        <p:nvSpPr>
          <p:cNvPr id="178" name="Google Shape;178;p30"/>
          <p:cNvSpPr txBox="1"/>
          <p:nvPr>
            <p:ph type="title"/>
          </p:nvPr>
        </p:nvSpPr>
        <p:spPr>
          <a:xfrm flipH="1">
            <a:off x="3875838" y="2794188"/>
            <a:ext cx="449400" cy="572700"/>
          </a:xfrm>
          <a:prstGeom prst="rect">
            <a:avLst/>
          </a:prstGeom>
        </p:spPr>
        <p:txBody>
          <a:bodyPr anchorCtr="0" anchor="b" bIns="91425" lIns="91425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79" name="Google Shape;179;p30"/>
          <p:cNvSpPr txBox="1"/>
          <p:nvPr>
            <p:ph idx="3" type="subTitle"/>
          </p:nvPr>
        </p:nvSpPr>
        <p:spPr>
          <a:xfrm flipH="1">
            <a:off x="223401" y="3786025"/>
            <a:ext cx="3534600" cy="4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/>
              <a:t>Sustainable Communities </a:t>
            </a:r>
            <a:endParaRPr sz="15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/>
              <a:t>Resource Priorities Map</a:t>
            </a:r>
            <a:endParaRPr sz="15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0" name="Google Shape;180;p30"/>
          <p:cNvCxnSpPr/>
          <p:nvPr/>
        </p:nvCxnSpPr>
        <p:spPr>
          <a:xfrm>
            <a:off x="3954117" y="3441437"/>
            <a:ext cx="3711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1" name="Google Shape;181;p30"/>
          <p:cNvCxnSpPr/>
          <p:nvPr/>
        </p:nvCxnSpPr>
        <p:spPr>
          <a:xfrm>
            <a:off x="4163490" y="6271918"/>
            <a:ext cx="4116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82" name="Google Shape;182;p30"/>
          <p:cNvGrpSpPr/>
          <p:nvPr/>
        </p:nvGrpSpPr>
        <p:grpSpPr>
          <a:xfrm>
            <a:off x="5162417" y="1585280"/>
            <a:ext cx="2744344" cy="2780176"/>
            <a:chOff x="863475" y="238125"/>
            <a:chExt cx="5889150" cy="5234750"/>
          </a:xfrm>
        </p:grpSpPr>
        <p:sp>
          <p:nvSpPr>
            <p:cNvPr id="183" name="Google Shape;183;p30"/>
            <p:cNvSpPr/>
            <p:nvPr/>
          </p:nvSpPr>
          <p:spPr>
            <a:xfrm>
              <a:off x="3807300" y="3587250"/>
              <a:ext cx="2945325" cy="1885625"/>
            </a:xfrm>
            <a:custGeom>
              <a:rect b="b" l="l" r="r" t="t"/>
              <a:pathLst>
                <a:path extrusionOk="0" h="75425" w="117813">
                  <a:moveTo>
                    <a:pt x="117813" y="1"/>
                  </a:moveTo>
                  <a:lnTo>
                    <a:pt x="111312" y="3708"/>
                  </a:lnTo>
                  <a:lnTo>
                    <a:pt x="1" y="67958"/>
                  </a:lnTo>
                  <a:lnTo>
                    <a:pt x="1" y="75425"/>
                  </a:lnTo>
                  <a:lnTo>
                    <a:pt x="117813" y="7409"/>
                  </a:lnTo>
                  <a:lnTo>
                    <a:pt x="1178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30"/>
            <p:cNvSpPr/>
            <p:nvPr/>
          </p:nvSpPr>
          <p:spPr>
            <a:xfrm>
              <a:off x="863475" y="1886875"/>
              <a:ext cx="5889150" cy="3399325"/>
            </a:xfrm>
            <a:custGeom>
              <a:rect b="b" l="l" r="r" t="t"/>
              <a:pathLst>
                <a:path extrusionOk="0" h="135973" w="235566">
                  <a:moveTo>
                    <a:pt x="117754" y="11723"/>
                  </a:moveTo>
                  <a:lnTo>
                    <a:pt x="215282" y="68016"/>
                  </a:lnTo>
                  <a:lnTo>
                    <a:pt x="117754" y="124250"/>
                  </a:lnTo>
                  <a:lnTo>
                    <a:pt x="20283" y="68016"/>
                  </a:lnTo>
                  <a:lnTo>
                    <a:pt x="117754" y="11723"/>
                  </a:lnTo>
                  <a:close/>
                  <a:moveTo>
                    <a:pt x="117754" y="0"/>
                  </a:moveTo>
                  <a:lnTo>
                    <a:pt x="0" y="68016"/>
                  </a:lnTo>
                  <a:lnTo>
                    <a:pt x="6437" y="71723"/>
                  </a:lnTo>
                  <a:lnTo>
                    <a:pt x="117754" y="135973"/>
                  </a:lnTo>
                  <a:lnTo>
                    <a:pt x="229065" y="71723"/>
                  </a:lnTo>
                  <a:lnTo>
                    <a:pt x="235566" y="68016"/>
                  </a:lnTo>
                  <a:lnTo>
                    <a:pt x="1177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30"/>
            <p:cNvSpPr/>
            <p:nvPr/>
          </p:nvSpPr>
          <p:spPr>
            <a:xfrm>
              <a:off x="1370550" y="2179950"/>
              <a:ext cx="4875000" cy="2813175"/>
            </a:xfrm>
            <a:custGeom>
              <a:rect b="b" l="l" r="r" t="t"/>
              <a:pathLst>
                <a:path extrusionOk="0" h="112527" w="195000">
                  <a:moveTo>
                    <a:pt x="97471" y="0"/>
                  </a:moveTo>
                  <a:lnTo>
                    <a:pt x="0" y="56293"/>
                  </a:lnTo>
                  <a:lnTo>
                    <a:pt x="97471" y="112527"/>
                  </a:lnTo>
                  <a:lnTo>
                    <a:pt x="194999" y="56293"/>
                  </a:lnTo>
                  <a:lnTo>
                    <a:pt x="97471" y="0"/>
                  </a:ln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863475" y="3587250"/>
              <a:ext cx="2943850" cy="1885625"/>
            </a:xfrm>
            <a:custGeom>
              <a:rect b="b" l="l" r="r" t="t"/>
              <a:pathLst>
                <a:path extrusionOk="0" h="75425" w="117754">
                  <a:moveTo>
                    <a:pt x="0" y="1"/>
                  </a:moveTo>
                  <a:lnTo>
                    <a:pt x="0" y="7409"/>
                  </a:lnTo>
                  <a:lnTo>
                    <a:pt x="117754" y="75425"/>
                  </a:lnTo>
                  <a:lnTo>
                    <a:pt x="117754" y="67958"/>
                  </a:lnTo>
                  <a:lnTo>
                    <a:pt x="6437" y="37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30"/>
            <p:cNvSpPr/>
            <p:nvPr/>
          </p:nvSpPr>
          <p:spPr>
            <a:xfrm>
              <a:off x="3848225" y="692125"/>
              <a:ext cx="786450" cy="2740300"/>
            </a:xfrm>
            <a:custGeom>
              <a:rect b="b" l="l" r="r" t="t"/>
              <a:pathLst>
                <a:path extrusionOk="0" h="109612" w="31458">
                  <a:moveTo>
                    <a:pt x="31458" y="0"/>
                  </a:moveTo>
                  <a:lnTo>
                    <a:pt x="1" y="18155"/>
                  </a:lnTo>
                  <a:lnTo>
                    <a:pt x="1" y="109611"/>
                  </a:lnTo>
                  <a:lnTo>
                    <a:pt x="31458" y="91456"/>
                  </a:lnTo>
                  <a:lnTo>
                    <a:pt x="314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30"/>
            <p:cNvSpPr/>
            <p:nvPr/>
          </p:nvSpPr>
          <p:spPr>
            <a:xfrm>
              <a:off x="3895350" y="786250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27693" y="0"/>
                  </a:moveTo>
                  <a:lnTo>
                    <a:pt x="1" y="16032"/>
                  </a:lnTo>
                  <a:lnTo>
                    <a:pt x="1" y="17976"/>
                  </a:lnTo>
                  <a:lnTo>
                    <a:pt x="27693" y="2002"/>
                  </a:lnTo>
                  <a:lnTo>
                    <a:pt x="276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30"/>
            <p:cNvSpPr/>
            <p:nvPr/>
          </p:nvSpPr>
          <p:spPr>
            <a:xfrm>
              <a:off x="3895350" y="875750"/>
              <a:ext cx="692325" cy="447950"/>
            </a:xfrm>
            <a:custGeom>
              <a:rect b="b" l="l" r="r" t="t"/>
              <a:pathLst>
                <a:path extrusionOk="0" h="17918" w="27693">
                  <a:moveTo>
                    <a:pt x="27693" y="1"/>
                  </a:moveTo>
                  <a:lnTo>
                    <a:pt x="1" y="15975"/>
                  </a:lnTo>
                  <a:lnTo>
                    <a:pt x="1" y="17918"/>
                  </a:lnTo>
                  <a:lnTo>
                    <a:pt x="27693" y="1944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30"/>
            <p:cNvSpPr/>
            <p:nvPr/>
          </p:nvSpPr>
          <p:spPr>
            <a:xfrm>
              <a:off x="3895350" y="963800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27693" y="1"/>
                  </a:moveTo>
                  <a:lnTo>
                    <a:pt x="1" y="15975"/>
                  </a:lnTo>
                  <a:lnTo>
                    <a:pt x="1" y="17976"/>
                  </a:lnTo>
                  <a:lnTo>
                    <a:pt x="27693" y="1944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30"/>
            <p:cNvSpPr/>
            <p:nvPr/>
          </p:nvSpPr>
          <p:spPr>
            <a:xfrm>
              <a:off x="3895350" y="1051875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27693" y="0"/>
                  </a:moveTo>
                  <a:lnTo>
                    <a:pt x="1" y="16032"/>
                  </a:lnTo>
                  <a:lnTo>
                    <a:pt x="1" y="17976"/>
                  </a:lnTo>
                  <a:lnTo>
                    <a:pt x="27693" y="2007"/>
                  </a:lnTo>
                  <a:lnTo>
                    <a:pt x="276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30"/>
            <p:cNvSpPr/>
            <p:nvPr/>
          </p:nvSpPr>
          <p:spPr>
            <a:xfrm>
              <a:off x="3895350" y="1141500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27693" y="1"/>
                  </a:moveTo>
                  <a:lnTo>
                    <a:pt x="1" y="15970"/>
                  </a:lnTo>
                  <a:lnTo>
                    <a:pt x="1" y="17976"/>
                  </a:lnTo>
                  <a:lnTo>
                    <a:pt x="27693" y="1944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30"/>
            <p:cNvSpPr/>
            <p:nvPr/>
          </p:nvSpPr>
          <p:spPr>
            <a:xfrm>
              <a:off x="3895350" y="1229550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27693" y="1"/>
                  </a:moveTo>
                  <a:lnTo>
                    <a:pt x="1" y="16033"/>
                  </a:lnTo>
                  <a:lnTo>
                    <a:pt x="1" y="17976"/>
                  </a:lnTo>
                  <a:lnTo>
                    <a:pt x="27693" y="2002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30"/>
            <p:cNvSpPr/>
            <p:nvPr/>
          </p:nvSpPr>
          <p:spPr>
            <a:xfrm>
              <a:off x="3895350" y="1319075"/>
              <a:ext cx="692325" cy="447950"/>
            </a:xfrm>
            <a:custGeom>
              <a:rect b="b" l="l" r="r" t="t"/>
              <a:pathLst>
                <a:path extrusionOk="0" h="17918" w="27693">
                  <a:moveTo>
                    <a:pt x="27693" y="0"/>
                  </a:moveTo>
                  <a:lnTo>
                    <a:pt x="1" y="15974"/>
                  </a:lnTo>
                  <a:lnTo>
                    <a:pt x="1" y="17917"/>
                  </a:lnTo>
                  <a:lnTo>
                    <a:pt x="27693" y="1944"/>
                  </a:lnTo>
                  <a:lnTo>
                    <a:pt x="276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3895350" y="1407125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27693" y="0"/>
                  </a:moveTo>
                  <a:lnTo>
                    <a:pt x="1" y="15974"/>
                  </a:lnTo>
                  <a:lnTo>
                    <a:pt x="1" y="17976"/>
                  </a:lnTo>
                  <a:lnTo>
                    <a:pt x="27693" y="1944"/>
                  </a:lnTo>
                  <a:lnTo>
                    <a:pt x="276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3895350" y="1495175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27693" y="1"/>
                  </a:moveTo>
                  <a:lnTo>
                    <a:pt x="1" y="16033"/>
                  </a:lnTo>
                  <a:lnTo>
                    <a:pt x="1" y="17976"/>
                  </a:lnTo>
                  <a:lnTo>
                    <a:pt x="27693" y="2007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30"/>
            <p:cNvSpPr/>
            <p:nvPr/>
          </p:nvSpPr>
          <p:spPr>
            <a:xfrm>
              <a:off x="3895350" y="1584825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27693" y="0"/>
                  </a:moveTo>
                  <a:lnTo>
                    <a:pt x="1" y="15969"/>
                  </a:lnTo>
                  <a:lnTo>
                    <a:pt x="1" y="17975"/>
                  </a:lnTo>
                  <a:lnTo>
                    <a:pt x="27693" y="1943"/>
                  </a:lnTo>
                  <a:lnTo>
                    <a:pt x="276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30"/>
            <p:cNvSpPr/>
            <p:nvPr/>
          </p:nvSpPr>
          <p:spPr>
            <a:xfrm>
              <a:off x="3895350" y="1672875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27693" y="0"/>
                  </a:moveTo>
                  <a:lnTo>
                    <a:pt x="1" y="16032"/>
                  </a:lnTo>
                  <a:lnTo>
                    <a:pt x="1" y="17976"/>
                  </a:lnTo>
                  <a:lnTo>
                    <a:pt x="27693" y="2002"/>
                  </a:lnTo>
                  <a:lnTo>
                    <a:pt x="276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30"/>
            <p:cNvSpPr/>
            <p:nvPr/>
          </p:nvSpPr>
          <p:spPr>
            <a:xfrm>
              <a:off x="3895350" y="1762375"/>
              <a:ext cx="692325" cy="447950"/>
            </a:xfrm>
            <a:custGeom>
              <a:rect b="b" l="l" r="r" t="t"/>
              <a:pathLst>
                <a:path extrusionOk="0" h="17918" w="27693">
                  <a:moveTo>
                    <a:pt x="27693" y="1"/>
                  </a:moveTo>
                  <a:lnTo>
                    <a:pt x="1" y="15975"/>
                  </a:lnTo>
                  <a:lnTo>
                    <a:pt x="1" y="17918"/>
                  </a:lnTo>
                  <a:lnTo>
                    <a:pt x="27693" y="1944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30"/>
            <p:cNvSpPr/>
            <p:nvPr/>
          </p:nvSpPr>
          <p:spPr>
            <a:xfrm>
              <a:off x="3895350" y="1850425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27693" y="1"/>
                  </a:moveTo>
                  <a:lnTo>
                    <a:pt x="1" y="15975"/>
                  </a:lnTo>
                  <a:lnTo>
                    <a:pt x="1" y="17976"/>
                  </a:lnTo>
                  <a:lnTo>
                    <a:pt x="27693" y="1944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30"/>
            <p:cNvSpPr/>
            <p:nvPr/>
          </p:nvSpPr>
          <p:spPr>
            <a:xfrm>
              <a:off x="3895350" y="1938500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27693" y="0"/>
                  </a:moveTo>
                  <a:lnTo>
                    <a:pt x="1" y="16032"/>
                  </a:lnTo>
                  <a:lnTo>
                    <a:pt x="1" y="17976"/>
                  </a:lnTo>
                  <a:lnTo>
                    <a:pt x="27693" y="2007"/>
                  </a:lnTo>
                  <a:lnTo>
                    <a:pt x="276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30"/>
            <p:cNvSpPr/>
            <p:nvPr/>
          </p:nvSpPr>
          <p:spPr>
            <a:xfrm>
              <a:off x="3895350" y="2028125"/>
              <a:ext cx="692325" cy="447825"/>
            </a:xfrm>
            <a:custGeom>
              <a:rect b="b" l="l" r="r" t="t"/>
              <a:pathLst>
                <a:path extrusionOk="0" h="17913" w="27693">
                  <a:moveTo>
                    <a:pt x="27693" y="1"/>
                  </a:moveTo>
                  <a:lnTo>
                    <a:pt x="1" y="15970"/>
                  </a:lnTo>
                  <a:lnTo>
                    <a:pt x="1" y="17913"/>
                  </a:lnTo>
                  <a:lnTo>
                    <a:pt x="27693" y="1944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30"/>
            <p:cNvSpPr/>
            <p:nvPr/>
          </p:nvSpPr>
          <p:spPr>
            <a:xfrm>
              <a:off x="3895350" y="2116175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27693" y="1"/>
                  </a:moveTo>
                  <a:lnTo>
                    <a:pt x="1" y="15970"/>
                  </a:lnTo>
                  <a:lnTo>
                    <a:pt x="1" y="17976"/>
                  </a:lnTo>
                  <a:lnTo>
                    <a:pt x="27693" y="2002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rgbClr val="ECF1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30"/>
            <p:cNvSpPr/>
            <p:nvPr/>
          </p:nvSpPr>
          <p:spPr>
            <a:xfrm>
              <a:off x="3895350" y="2570075"/>
              <a:ext cx="68300" cy="116975"/>
            </a:xfrm>
            <a:custGeom>
              <a:rect b="b" l="l" r="r" t="t"/>
              <a:pathLst>
                <a:path extrusionOk="0" h="4679" w="2732">
                  <a:moveTo>
                    <a:pt x="2731" y="0"/>
                  </a:moveTo>
                  <a:lnTo>
                    <a:pt x="1" y="1579"/>
                  </a:lnTo>
                  <a:lnTo>
                    <a:pt x="1" y="4678"/>
                  </a:lnTo>
                  <a:lnTo>
                    <a:pt x="2731" y="3100"/>
                  </a:lnTo>
                  <a:lnTo>
                    <a:pt x="27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30"/>
            <p:cNvSpPr/>
            <p:nvPr/>
          </p:nvSpPr>
          <p:spPr>
            <a:xfrm>
              <a:off x="4000050" y="2509325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2673" y="1"/>
                  </a:moveTo>
                  <a:lnTo>
                    <a:pt x="1" y="1580"/>
                  </a:lnTo>
                  <a:lnTo>
                    <a:pt x="1" y="4738"/>
                  </a:lnTo>
                  <a:lnTo>
                    <a:pt x="2673" y="3159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30"/>
            <p:cNvSpPr/>
            <p:nvPr/>
          </p:nvSpPr>
          <p:spPr>
            <a:xfrm>
              <a:off x="4103300" y="2450175"/>
              <a:ext cx="68400" cy="116875"/>
            </a:xfrm>
            <a:custGeom>
              <a:rect b="b" l="l" r="r" t="t"/>
              <a:pathLst>
                <a:path extrusionOk="0" h="4675" w="2736">
                  <a:moveTo>
                    <a:pt x="2735" y="1"/>
                  </a:moveTo>
                  <a:lnTo>
                    <a:pt x="0" y="1517"/>
                  </a:lnTo>
                  <a:lnTo>
                    <a:pt x="0" y="4675"/>
                  </a:lnTo>
                  <a:lnTo>
                    <a:pt x="2735" y="3096"/>
                  </a:lnTo>
                  <a:lnTo>
                    <a:pt x="27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30"/>
            <p:cNvSpPr/>
            <p:nvPr/>
          </p:nvSpPr>
          <p:spPr>
            <a:xfrm>
              <a:off x="4208100" y="2389450"/>
              <a:ext cx="66825" cy="116875"/>
            </a:xfrm>
            <a:custGeom>
              <a:rect b="b" l="l" r="r" t="t"/>
              <a:pathLst>
                <a:path extrusionOk="0" h="4675" w="2673">
                  <a:moveTo>
                    <a:pt x="2673" y="1"/>
                  </a:moveTo>
                  <a:lnTo>
                    <a:pt x="1" y="1580"/>
                  </a:lnTo>
                  <a:lnTo>
                    <a:pt x="1" y="4674"/>
                  </a:lnTo>
                  <a:lnTo>
                    <a:pt x="2673" y="3159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30"/>
            <p:cNvSpPr/>
            <p:nvPr/>
          </p:nvSpPr>
          <p:spPr>
            <a:xfrm>
              <a:off x="4311350" y="2328725"/>
              <a:ext cx="68275" cy="118450"/>
            </a:xfrm>
            <a:custGeom>
              <a:rect b="b" l="l" r="r" t="t"/>
              <a:pathLst>
                <a:path extrusionOk="0" h="4738" w="2731">
                  <a:moveTo>
                    <a:pt x="2731" y="1"/>
                  </a:moveTo>
                  <a:lnTo>
                    <a:pt x="0" y="1580"/>
                  </a:lnTo>
                  <a:lnTo>
                    <a:pt x="0" y="4737"/>
                  </a:lnTo>
                  <a:lnTo>
                    <a:pt x="2731" y="3159"/>
                  </a:lnTo>
                  <a:lnTo>
                    <a:pt x="27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30"/>
            <p:cNvSpPr/>
            <p:nvPr/>
          </p:nvSpPr>
          <p:spPr>
            <a:xfrm>
              <a:off x="4416050" y="2269450"/>
              <a:ext cx="66825" cy="117000"/>
            </a:xfrm>
            <a:custGeom>
              <a:rect b="b" l="l" r="r" t="t"/>
              <a:pathLst>
                <a:path extrusionOk="0" h="4680" w="2673">
                  <a:moveTo>
                    <a:pt x="2672" y="1"/>
                  </a:moveTo>
                  <a:lnTo>
                    <a:pt x="0" y="1580"/>
                  </a:lnTo>
                  <a:lnTo>
                    <a:pt x="0" y="4679"/>
                  </a:lnTo>
                  <a:lnTo>
                    <a:pt x="2672" y="3100"/>
                  </a:lnTo>
                  <a:lnTo>
                    <a:pt x="26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30"/>
            <p:cNvSpPr/>
            <p:nvPr/>
          </p:nvSpPr>
          <p:spPr>
            <a:xfrm>
              <a:off x="4519275" y="2208725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2736" y="1"/>
                  </a:moveTo>
                  <a:lnTo>
                    <a:pt x="1" y="1580"/>
                  </a:lnTo>
                  <a:lnTo>
                    <a:pt x="1" y="4738"/>
                  </a:lnTo>
                  <a:lnTo>
                    <a:pt x="2736" y="3159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30"/>
            <p:cNvSpPr/>
            <p:nvPr/>
          </p:nvSpPr>
          <p:spPr>
            <a:xfrm>
              <a:off x="3895350" y="2694550"/>
              <a:ext cx="68300" cy="118450"/>
            </a:xfrm>
            <a:custGeom>
              <a:rect b="b" l="l" r="r" t="t"/>
              <a:pathLst>
                <a:path extrusionOk="0" h="4738" w="2732">
                  <a:moveTo>
                    <a:pt x="2731" y="1"/>
                  </a:moveTo>
                  <a:lnTo>
                    <a:pt x="1" y="1580"/>
                  </a:lnTo>
                  <a:lnTo>
                    <a:pt x="1" y="4737"/>
                  </a:lnTo>
                  <a:lnTo>
                    <a:pt x="2731" y="3159"/>
                  </a:lnTo>
                  <a:lnTo>
                    <a:pt x="27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30"/>
            <p:cNvSpPr/>
            <p:nvPr/>
          </p:nvSpPr>
          <p:spPr>
            <a:xfrm>
              <a:off x="4000050" y="2635400"/>
              <a:ext cx="66825" cy="116875"/>
            </a:xfrm>
            <a:custGeom>
              <a:rect b="b" l="l" r="r" t="t"/>
              <a:pathLst>
                <a:path extrusionOk="0" h="4675" w="2673">
                  <a:moveTo>
                    <a:pt x="2673" y="1"/>
                  </a:moveTo>
                  <a:lnTo>
                    <a:pt x="1" y="1580"/>
                  </a:lnTo>
                  <a:lnTo>
                    <a:pt x="1" y="4674"/>
                  </a:lnTo>
                  <a:lnTo>
                    <a:pt x="2673" y="3095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30"/>
            <p:cNvSpPr/>
            <p:nvPr/>
          </p:nvSpPr>
          <p:spPr>
            <a:xfrm>
              <a:off x="4103300" y="2574675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2735" y="1"/>
                  </a:moveTo>
                  <a:lnTo>
                    <a:pt x="0" y="1580"/>
                  </a:lnTo>
                  <a:lnTo>
                    <a:pt x="0" y="4737"/>
                  </a:lnTo>
                  <a:lnTo>
                    <a:pt x="2735" y="3158"/>
                  </a:lnTo>
                  <a:lnTo>
                    <a:pt x="2735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30"/>
            <p:cNvSpPr/>
            <p:nvPr/>
          </p:nvSpPr>
          <p:spPr>
            <a:xfrm>
              <a:off x="4208100" y="2515400"/>
              <a:ext cx="66825" cy="117000"/>
            </a:xfrm>
            <a:custGeom>
              <a:rect b="b" l="l" r="r" t="t"/>
              <a:pathLst>
                <a:path extrusionOk="0" h="4680" w="2673">
                  <a:moveTo>
                    <a:pt x="2673" y="1"/>
                  </a:moveTo>
                  <a:lnTo>
                    <a:pt x="1" y="1521"/>
                  </a:lnTo>
                  <a:lnTo>
                    <a:pt x="1" y="4679"/>
                  </a:lnTo>
                  <a:lnTo>
                    <a:pt x="2673" y="3100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30"/>
            <p:cNvSpPr/>
            <p:nvPr/>
          </p:nvSpPr>
          <p:spPr>
            <a:xfrm>
              <a:off x="4311350" y="2454675"/>
              <a:ext cx="68275" cy="118450"/>
            </a:xfrm>
            <a:custGeom>
              <a:rect b="b" l="l" r="r" t="t"/>
              <a:pathLst>
                <a:path extrusionOk="0" h="4738" w="2731">
                  <a:moveTo>
                    <a:pt x="2731" y="1"/>
                  </a:moveTo>
                  <a:lnTo>
                    <a:pt x="0" y="1580"/>
                  </a:lnTo>
                  <a:lnTo>
                    <a:pt x="0" y="4737"/>
                  </a:lnTo>
                  <a:lnTo>
                    <a:pt x="2731" y="3159"/>
                  </a:lnTo>
                  <a:lnTo>
                    <a:pt x="2731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0"/>
            <p:cNvSpPr/>
            <p:nvPr/>
          </p:nvSpPr>
          <p:spPr>
            <a:xfrm>
              <a:off x="4416050" y="239395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2672" y="1"/>
                  </a:moveTo>
                  <a:lnTo>
                    <a:pt x="0" y="1579"/>
                  </a:lnTo>
                  <a:lnTo>
                    <a:pt x="0" y="4737"/>
                  </a:lnTo>
                  <a:lnTo>
                    <a:pt x="2672" y="3158"/>
                  </a:lnTo>
                  <a:lnTo>
                    <a:pt x="2672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0"/>
            <p:cNvSpPr/>
            <p:nvPr/>
          </p:nvSpPr>
          <p:spPr>
            <a:xfrm>
              <a:off x="4519275" y="2334800"/>
              <a:ext cx="68400" cy="116875"/>
            </a:xfrm>
            <a:custGeom>
              <a:rect b="b" l="l" r="r" t="t"/>
              <a:pathLst>
                <a:path extrusionOk="0" h="4675" w="2736">
                  <a:moveTo>
                    <a:pt x="2736" y="1"/>
                  </a:moveTo>
                  <a:lnTo>
                    <a:pt x="1" y="1580"/>
                  </a:lnTo>
                  <a:lnTo>
                    <a:pt x="1" y="4674"/>
                  </a:lnTo>
                  <a:lnTo>
                    <a:pt x="2736" y="3158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30"/>
            <p:cNvSpPr/>
            <p:nvPr/>
          </p:nvSpPr>
          <p:spPr>
            <a:xfrm>
              <a:off x="3895350" y="2820625"/>
              <a:ext cx="68300" cy="118450"/>
            </a:xfrm>
            <a:custGeom>
              <a:rect b="b" l="l" r="r" t="t"/>
              <a:pathLst>
                <a:path extrusionOk="0" h="4738" w="2732">
                  <a:moveTo>
                    <a:pt x="2731" y="1"/>
                  </a:moveTo>
                  <a:lnTo>
                    <a:pt x="1" y="1579"/>
                  </a:lnTo>
                  <a:lnTo>
                    <a:pt x="1" y="4737"/>
                  </a:lnTo>
                  <a:lnTo>
                    <a:pt x="2731" y="3158"/>
                  </a:lnTo>
                  <a:lnTo>
                    <a:pt x="27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30"/>
            <p:cNvSpPr/>
            <p:nvPr/>
          </p:nvSpPr>
          <p:spPr>
            <a:xfrm>
              <a:off x="4000050" y="275990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2673" y="0"/>
                  </a:moveTo>
                  <a:lnTo>
                    <a:pt x="1" y="1579"/>
                  </a:lnTo>
                  <a:lnTo>
                    <a:pt x="1" y="4737"/>
                  </a:lnTo>
                  <a:lnTo>
                    <a:pt x="2673" y="3158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30"/>
            <p:cNvSpPr/>
            <p:nvPr/>
          </p:nvSpPr>
          <p:spPr>
            <a:xfrm>
              <a:off x="4103300" y="2700625"/>
              <a:ext cx="68400" cy="117000"/>
            </a:xfrm>
            <a:custGeom>
              <a:rect b="b" l="l" r="r" t="t"/>
              <a:pathLst>
                <a:path extrusionOk="0" h="4680" w="2736">
                  <a:moveTo>
                    <a:pt x="2735" y="1"/>
                  </a:moveTo>
                  <a:lnTo>
                    <a:pt x="0" y="1580"/>
                  </a:lnTo>
                  <a:lnTo>
                    <a:pt x="0" y="4679"/>
                  </a:lnTo>
                  <a:lnTo>
                    <a:pt x="2735" y="3158"/>
                  </a:lnTo>
                  <a:lnTo>
                    <a:pt x="2735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0"/>
            <p:cNvSpPr/>
            <p:nvPr/>
          </p:nvSpPr>
          <p:spPr>
            <a:xfrm>
              <a:off x="4208100" y="263990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2673" y="0"/>
                  </a:moveTo>
                  <a:lnTo>
                    <a:pt x="1" y="1579"/>
                  </a:lnTo>
                  <a:lnTo>
                    <a:pt x="1" y="4737"/>
                  </a:lnTo>
                  <a:lnTo>
                    <a:pt x="2673" y="3158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30"/>
            <p:cNvSpPr/>
            <p:nvPr/>
          </p:nvSpPr>
          <p:spPr>
            <a:xfrm>
              <a:off x="4311350" y="2580750"/>
              <a:ext cx="68275" cy="116875"/>
            </a:xfrm>
            <a:custGeom>
              <a:rect b="b" l="l" r="r" t="t"/>
              <a:pathLst>
                <a:path extrusionOk="0" h="4675" w="2731">
                  <a:moveTo>
                    <a:pt x="2731" y="1"/>
                  </a:moveTo>
                  <a:lnTo>
                    <a:pt x="0" y="1579"/>
                  </a:lnTo>
                  <a:lnTo>
                    <a:pt x="0" y="4674"/>
                  </a:lnTo>
                  <a:lnTo>
                    <a:pt x="2731" y="3095"/>
                  </a:lnTo>
                  <a:lnTo>
                    <a:pt x="2731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30"/>
            <p:cNvSpPr/>
            <p:nvPr/>
          </p:nvSpPr>
          <p:spPr>
            <a:xfrm>
              <a:off x="4416050" y="2520025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2672" y="0"/>
                  </a:moveTo>
                  <a:lnTo>
                    <a:pt x="0" y="1579"/>
                  </a:lnTo>
                  <a:lnTo>
                    <a:pt x="0" y="4737"/>
                  </a:lnTo>
                  <a:lnTo>
                    <a:pt x="2672" y="3158"/>
                  </a:lnTo>
                  <a:lnTo>
                    <a:pt x="2672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30"/>
            <p:cNvSpPr/>
            <p:nvPr/>
          </p:nvSpPr>
          <p:spPr>
            <a:xfrm>
              <a:off x="4519275" y="2460750"/>
              <a:ext cx="68400" cy="117000"/>
            </a:xfrm>
            <a:custGeom>
              <a:rect b="b" l="l" r="r" t="t"/>
              <a:pathLst>
                <a:path extrusionOk="0" h="4680" w="2736">
                  <a:moveTo>
                    <a:pt x="2736" y="1"/>
                  </a:moveTo>
                  <a:lnTo>
                    <a:pt x="1" y="1521"/>
                  </a:lnTo>
                  <a:lnTo>
                    <a:pt x="1" y="4679"/>
                  </a:lnTo>
                  <a:lnTo>
                    <a:pt x="2736" y="3100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30"/>
            <p:cNvSpPr/>
            <p:nvPr/>
          </p:nvSpPr>
          <p:spPr>
            <a:xfrm>
              <a:off x="3895350" y="2946575"/>
              <a:ext cx="68300" cy="116975"/>
            </a:xfrm>
            <a:custGeom>
              <a:rect b="b" l="l" r="r" t="t"/>
              <a:pathLst>
                <a:path extrusionOk="0" h="4679" w="2732">
                  <a:moveTo>
                    <a:pt x="2731" y="1"/>
                  </a:moveTo>
                  <a:lnTo>
                    <a:pt x="1" y="1579"/>
                  </a:lnTo>
                  <a:lnTo>
                    <a:pt x="1" y="4679"/>
                  </a:lnTo>
                  <a:lnTo>
                    <a:pt x="2731" y="3100"/>
                  </a:lnTo>
                  <a:lnTo>
                    <a:pt x="27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0"/>
            <p:cNvSpPr/>
            <p:nvPr/>
          </p:nvSpPr>
          <p:spPr>
            <a:xfrm>
              <a:off x="4000050" y="288585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2673" y="0"/>
                  </a:moveTo>
                  <a:lnTo>
                    <a:pt x="1" y="1579"/>
                  </a:lnTo>
                  <a:lnTo>
                    <a:pt x="1" y="4737"/>
                  </a:lnTo>
                  <a:lnTo>
                    <a:pt x="2673" y="3158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0"/>
            <p:cNvSpPr/>
            <p:nvPr/>
          </p:nvSpPr>
          <p:spPr>
            <a:xfrm>
              <a:off x="4103300" y="2826700"/>
              <a:ext cx="68400" cy="116875"/>
            </a:xfrm>
            <a:custGeom>
              <a:rect b="b" l="l" r="r" t="t"/>
              <a:pathLst>
                <a:path extrusionOk="0" h="4675" w="2736">
                  <a:moveTo>
                    <a:pt x="2735" y="0"/>
                  </a:moveTo>
                  <a:lnTo>
                    <a:pt x="0" y="1516"/>
                  </a:lnTo>
                  <a:lnTo>
                    <a:pt x="0" y="4674"/>
                  </a:lnTo>
                  <a:lnTo>
                    <a:pt x="2735" y="3095"/>
                  </a:lnTo>
                  <a:lnTo>
                    <a:pt x="2735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30"/>
            <p:cNvSpPr/>
            <p:nvPr/>
          </p:nvSpPr>
          <p:spPr>
            <a:xfrm>
              <a:off x="4208100" y="2765975"/>
              <a:ext cx="66825" cy="116850"/>
            </a:xfrm>
            <a:custGeom>
              <a:rect b="b" l="l" r="r" t="t"/>
              <a:pathLst>
                <a:path extrusionOk="0" h="4674" w="2673">
                  <a:moveTo>
                    <a:pt x="2673" y="0"/>
                  </a:moveTo>
                  <a:lnTo>
                    <a:pt x="1" y="1579"/>
                  </a:lnTo>
                  <a:lnTo>
                    <a:pt x="1" y="4674"/>
                  </a:lnTo>
                  <a:lnTo>
                    <a:pt x="2673" y="3158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30"/>
            <p:cNvSpPr/>
            <p:nvPr/>
          </p:nvSpPr>
          <p:spPr>
            <a:xfrm>
              <a:off x="4311350" y="2705250"/>
              <a:ext cx="68275" cy="118425"/>
            </a:xfrm>
            <a:custGeom>
              <a:rect b="b" l="l" r="r" t="t"/>
              <a:pathLst>
                <a:path extrusionOk="0" h="4737" w="2731">
                  <a:moveTo>
                    <a:pt x="2731" y="0"/>
                  </a:moveTo>
                  <a:lnTo>
                    <a:pt x="0" y="1579"/>
                  </a:lnTo>
                  <a:lnTo>
                    <a:pt x="0" y="4737"/>
                  </a:lnTo>
                  <a:lnTo>
                    <a:pt x="2731" y="3158"/>
                  </a:lnTo>
                  <a:lnTo>
                    <a:pt x="2731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0"/>
            <p:cNvSpPr/>
            <p:nvPr/>
          </p:nvSpPr>
          <p:spPr>
            <a:xfrm>
              <a:off x="4416050" y="2645975"/>
              <a:ext cx="66825" cy="116975"/>
            </a:xfrm>
            <a:custGeom>
              <a:rect b="b" l="l" r="r" t="t"/>
              <a:pathLst>
                <a:path extrusionOk="0" h="4679" w="2673">
                  <a:moveTo>
                    <a:pt x="2672" y="0"/>
                  </a:moveTo>
                  <a:lnTo>
                    <a:pt x="0" y="1579"/>
                  </a:lnTo>
                  <a:lnTo>
                    <a:pt x="0" y="4679"/>
                  </a:lnTo>
                  <a:lnTo>
                    <a:pt x="2672" y="3100"/>
                  </a:lnTo>
                  <a:lnTo>
                    <a:pt x="2672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0"/>
            <p:cNvSpPr/>
            <p:nvPr/>
          </p:nvSpPr>
          <p:spPr>
            <a:xfrm>
              <a:off x="4519275" y="2585250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2736" y="0"/>
                  </a:moveTo>
                  <a:lnTo>
                    <a:pt x="1" y="1579"/>
                  </a:lnTo>
                  <a:lnTo>
                    <a:pt x="1" y="4737"/>
                  </a:lnTo>
                  <a:lnTo>
                    <a:pt x="2736" y="315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30"/>
            <p:cNvSpPr/>
            <p:nvPr/>
          </p:nvSpPr>
          <p:spPr>
            <a:xfrm>
              <a:off x="3895350" y="3071075"/>
              <a:ext cx="68300" cy="118425"/>
            </a:xfrm>
            <a:custGeom>
              <a:rect b="b" l="l" r="r" t="t"/>
              <a:pathLst>
                <a:path extrusionOk="0" h="4737" w="2732">
                  <a:moveTo>
                    <a:pt x="2731" y="0"/>
                  </a:moveTo>
                  <a:lnTo>
                    <a:pt x="1" y="1579"/>
                  </a:lnTo>
                  <a:lnTo>
                    <a:pt x="1" y="4737"/>
                  </a:lnTo>
                  <a:lnTo>
                    <a:pt x="2731" y="3158"/>
                  </a:lnTo>
                  <a:lnTo>
                    <a:pt x="27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0"/>
            <p:cNvSpPr/>
            <p:nvPr/>
          </p:nvSpPr>
          <p:spPr>
            <a:xfrm>
              <a:off x="4000050" y="3011925"/>
              <a:ext cx="66825" cy="116850"/>
            </a:xfrm>
            <a:custGeom>
              <a:rect b="b" l="l" r="r" t="t"/>
              <a:pathLst>
                <a:path extrusionOk="0" h="4674" w="2673">
                  <a:moveTo>
                    <a:pt x="2673" y="0"/>
                  </a:moveTo>
                  <a:lnTo>
                    <a:pt x="1" y="1579"/>
                  </a:lnTo>
                  <a:lnTo>
                    <a:pt x="1" y="4674"/>
                  </a:lnTo>
                  <a:lnTo>
                    <a:pt x="2673" y="3095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30"/>
            <p:cNvSpPr/>
            <p:nvPr/>
          </p:nvSpPr>
          <p:spPr>
            <a:xfrm>
              <a:off x="4416050" y="2770475"/>
              <a:ext cx="66825" cy="118425"/>
            </a:xfrm>
            <a:custGeom>
              <a:rect b="b" l="l" r="r" t="t"/>
              <a:pathLst>
                <a:path extrusionOk="0" h="4737" w="2673">
                  <a:moveTo>
                    <a:pt x="2672" y="0"/>
                  </a:moveTo>
                  <a:lnTo>
                    <a:pt x="0" y="1579"/>
                  </a:lnTo>
                  <a:lnTo>
                    <a:pt x="0" y="4737"/>
                  </a:lnTo>
                  <a:lnTo>
                    <a:pt x="2672" y="3158"/>
                  </a:lnTo>
                  <a:lnTo>
                    <a:pt x="2672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30"/>
            <p:cNvSpPr/>
            <p:nvPr/>
          </p:nvSpPr>
          <p:spPr>
            <a:xfrm>
              <a:off x="4519275" y="2711325"/>
              <a:ext cx="68400" cy="116850"/>
            </a:xfrm>
            <a:custGeom>
              <a:rect b="b" l="l" r="r" t="t"/>
              <a:pathLst>
                <a:path extrusionOk="0" h="4674" w="2736">
                  <a:moveTo>
                    <a:pt x="2736" y="0"/>
                  </a:moveTo>
                  <a:lnTo>
                    <a:pt x="1" y="1579"/>
                  </a:lnTo>
                  <a:lnTo>
                    <a:pt x="1" y="4674"/>
                  </a:lnTo>
                  <a:lnTo>
                    <a:pt x="2736" y="315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30"/>
            <p:cNvSpPr/>
            <p:nvPr/>
          </p:nvSpPr>
          <p:spPr>
            <a:xfrm>
              <a:off x="3895350" y="3197150"/>
              <a:ext cx="68300" cy="116850"/>
            </a:xfrm>
            <a:custGeom>
              <a:rect b="b" l="l" r="r" t="t"/>
              <a:pathLst>
                <a:path extrusionOk="0" h="4674" w="2732">
                  <a:moveTo>
                    <a:pt x="2731" y="0"/>
                  </a:moveTo>
                  <a:lnTo>
                    <a:pt x="1" y="1579"/>
                  </a:lnTo>
                  <a:lnTo>
                    <a:pt x="1" y="4674"/>
                  </a:lnTo>
                  <a:lnTo>
                    <a:pt x="2731" y="3158"/>
                  </a:lnTo>
                  <a:lnTo>
                    <a:pt x="27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30"/>
            <p:cNvSpPr/>
            <p:nvPr/>
          </p:nvSpPr>
          <p:spPr>
            <a:xfrm>
              <a:off x="4000050" y="313640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2673" y="1"/>
                  </a:moveTo>
                  <a:lnTo>
                    <a:pt x="1" y="1580"/>
                  </a:lnTo>
                  <a:lnTo>
                    <a:pt x="1" y="4738"/>
                  </a:lnTo>
                  <a:lnTo>
                    <a:pt x="2673" y="3159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0"/>
            <p:cNvSpPr/>
            <p:nvPr/>
          </p:nvSpPr>
          <p:spPr>
            <a:xfrm>
              <a:off x="4416050" y="2896525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2672" y="1"/>
                  </a:moveTo>
                  <a:lnTo>
                    <a:pt x="0" y="1580"/>
                  </a:lnTo>
                  <a:lnTo>
                    <a:pt x="0" y="4738"/>
                  </a:lnTo>
                  <a:lnTo>
                    <a:pt x="2672" y="3159"/>
                  </a:lnTo>
                  <a:lnTo>
                    <a:pt x="2672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0"/>
            <p:cNvSpPr/>
            <p:nvPr/>
          </p:nvSpPr>
          <p:spPr>
            <a:xfrm>
              <a:off x="4519275" y="2837275"/>
              <a:ext cx="68400" cy="116975"/>
            </a:xfrm>
            <a:custGeom>
              <a:rect b="b" l="l" r="r" t="t"/>
              <a:pathLst>
                <a:path extrusionOk="0" h="4679" w="2736">
                  <a:moveTo>
                    <a:pt x="2736" y="0"/>
                  </a:moveTo>
                  <a:lnTo>
                    <a:pt x="1" y="1521"/>
                  </a:lnTo>
                  <a:lnTo>
                    <a:pt x="1" y="4679"/>
                  </a:lnTo>
                  <a:lnTo>
                    <a:pt x="2736" y="3100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0"/>
            <p:cNvSpPr/>
            <p:nvPr/>
          </p:nvSpPr>
          <p:spPr>
            <a:xfrm>
              <a:off x="4112400" y="2834225"/>
              <a:ext cx="267225" cy="446375"/>
            </a:xfrm>
            <a:custGeom>
              <a:rect b="b" l="l" r="r" t="t"/>
              <a:pathLst>
                <a:path extrusionOk="0" h="17855" w="10689">
                  <a:moveTo>
                    <a:pt x="10689" y="1"/>
                  </a:moveTo>
                  <a:lnTo>
                    <a:pt x="0" y="6195"/>
                  </a:lnTo>
                  <a:lnTo>
                    <a:pt x="0" y="17855"/>
                  </a:lnTo>
                  <a:lnTo>
                    <a:pt x="10689" y="11660"/>
                  </a:lnTo>
                  <a:lnTo>
                    <a:pt x="10689" y="1"/>
                  </a:lnTo>
                  <a:close/>
                </a:path>
              </a:pathLst>
            </a:custGeom>
            <a:solidFill>
              <a:srgbClr val="ECF1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0"/>
            <p:cNvSpPr/>
            <p:nvPr/>
          </p:nvSpPr>
          <p:spPr>
            <a:xfrm>
              <a:off x="3895350" y="2116175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27693" y="1"/>
                  </a:moveTo>
                  <a:lnTo>
                    <a:pt x="1" y="15970"/>
                  </a:lnTo>
                  <a:lnTo>
                    <a:pt x="1" y="17976"/>
                  </a:lnTo>
                  <a:lnTo>
                    <a:pt x="27693" y="2002"/>
                  </a:lnTo>
                  <a:lnTo>
                    <a:pt x="27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0"/>
            <p:cNvSpPr/>
            <p:nvPr/>
          </p:nvSpPr>
          <p:spPr>
            <a:xfrm>
              <a:off x="3061800" y="692125"/>
              <a:ext cx="786450" cy="2740300"/>
            </a:xfrm>
            <a:custGeom>
              <a:rect b="b" l="l" r="r" t="t"/>
              <a:pathLst>
                <a:path extrusionOk="0" h="109612" w="31458">
                  <a:moveTo>
                    <a:pt x="1" y="0"/>
                  </a:moveTo>
                  <a:lnTo>
                    <a:pt x="1" y="91456"/>
                  </a:lnTo>
                  <a:lnTo>
                    <a:pt x="31458" y="109611"/>
                  </a:lnTo>
                  <a:lnTo>
                    <a:pt x="31458" y="18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3108925" y="786250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1" y="0"/>
                  </a:moveTo>
                  <a:lnTo>
                    <a:pt x="1" y="2002"/>
                  </a:lnTo>
                  <a:lnTo>
                    <a:pt x="27693" y="17976"/>
                  </a:lnTo>
                  <a:lnTo>
                    <a:pt x="27693" y="160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30"/>
            <p:cNvSpPr/>
            <p:nvPr/>
          </p:nvSpPr>
          <p:spPr>
            <a:xfrm>
              <a:off x="3108925" y="875750"/>
              <a:ext cx="692325" cy="447950"/>
            </a:xfrm>
            <a:custGeom>
              <a:rect b="b" l="l" r="r" t="t"/>
              <a:pathLst>
                <a:path extrusionOk="0" h="17918" w="27693">
                  <a:moveTo>
                    <a:pt x="1" y="1"/>
                  </a:moveTo>
                  <a:lnTo>
                    <a:pt x="1" y="1944"/>
                  </a:lnTo>
                  <a:lnTo>
                    <a:pt x="27693" y="17918"/>
                  </a:lnTo>
                  <a:lnTo>
                    <a:pt x="27693" y="159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30"/>
            <p:cNvSpPr/>
            <p:nvPr/>
          </p:nvSpPr>
          <p:spPr>
            <a:xfrm>
              <a:off x="3108925" y="963800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1" y="1"/>
                  </a:moveTo>
                  <a:lnTo>
                    <a:pt x="1" y="1944"/>
                  </a:lnTo>
                  <a:lnTo>
                    <a:pt x="27693" y="17976"/>
                  </a:lnTo>
                  <a:lnTo>
                    <a:pt x="27693" y="159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30"/>
            <p:cNvSpPr/>
            <p:nvPr/>
          </p:nvSpPr>
          <p:spPr>
            <a:xfrm>
              <a:off x="3108925" y="1051875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1" y="0"/>
                  </a:moveTo>
                  <a:lnTo>
                    <a:pt x="1" y="2007"/>
                  </a:lnTo>
                  <a:lnTo>
                    <a:pt x="27693" y="17976"/>
                  </a:lnTo>
                  <a:lnTo>
                    <a:pt x="27693" y="160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0"/>
            <p:cNvSpPr/>
            <p:nvPr/>
          </p:nvSpPr>
          <p:spPr>
            <a:xfrm>
              <a:off x="3108925" y="1141500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1" y="1"/>
                  </a:moveTo>
                  <a:lnTo>
                    <a:pt x="1" y="1944"/>
                  </a:lnTo>
                  <a:lnTo>
                    <a:pt x="27693" y="17976"/>
                  </a:lnTo>
                  <a:lnTo>
                    <a:pt x="27693" y="159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30"/>
            <p:cNvSpPr/>
            <p:nvPr/>
          </p:nvSpPr>
          <p:spPr>
            <a:xfrm>
              <a:off x="3108925" y="1229550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1" y="1"/>
                  </a:moveTo>
                  <a:lnTo>
                    <a:pt x="1" y="2002"/>
                  </a:lnTo>
                  <a:lnTo>
                    <a:pt x="27693" y="17976"/>
                  </a:lnTo>
                  <a:lnTo>
                    <a:pt x="27693" y="160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0"/>
            <p:cNvSpPr/>
            <p:nvPr/>
          </p:nvSpPr>
          <p:spPr>
            <a:xfrm>
              <a:off x="3108925" y="1319075"/>
              <a:ext cx="692325" cy="447950"/>
            </a:xfrm>
            <a:custGeom>
              <a:rect b="b" l="l" r="r" t="t"/>
              <a:pathLst>
                <a:path extrusionOk="0" h="17918" w="27693">
                  <a:moveTo>
                    <a:pt x="1" y="0"/>
                  </a:moveTo>
                  <a:lnTo>
                    <a:pt x="1" y="1944"/>
                  </a:lnTo>
                  <a:lnTo>
                    <a:pt x="27693" y="17917"/>
                  </a:lnTo>
                  <a:lnTo>
                    <a:pt x="27693" y="159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30"/>
            <p:cNvSpPr/>
            <p:nvPr/>
          </p:nvSpPr>
          <p:spPr>
            <a:xfrm>
              <a:off x="3108925" y="1407125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1" y="0"/>
                  </a:moveTo>
                  <a:lnTo>
                    <a:pt x="1" y="1944"/>
                  </a:lnTo>
                  <a:lnTo>
                    <a:pt x="27693" y="17976"/>
                  </a:lnTo>
                  <a:lnTo>
                    <a:pt x="27693" y="159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0"/>
            <p:cNvSpPr/>
            <p:nvPr/>
          </p:nvSpPr>
          <p:spPr>
            <a:xfrm>
              <a:off x="3108925" y="1495175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1" y="1"/>
                  </a:moveTo>
                  <a:lnTo>
                    <a:pt x="1" y="2007"/>
                  </a:lnTo>
                  <a:lnTo>
                    <a:pt x="27693" y="17976"/>
                  </a:lnTo>
                  <a:lnTo>
                    <a:pt x="27693" y="160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30"/>
            <p:cNvSpPr/>
            <p:nvPr/>
          </p:nvSpPr>
          <p:spPr>
            <a:xfrm>
              <a:off x="3108925" y="1584825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1" y="0"/>
                  </a:moveTo>
                  <a:lnTo>
                    <a:pt x="1" y="1943"/>
                  </a:lnTo>
                  <a:lnTo>
                    <a:pt x="27693" y="17975"/>
                  </a:lnTo>
                  <a:lnTo>
                    <a:pt x="27693" y="159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30"/>
            <p:cNvSpPr/>
            <p:nvPr/>
          </p:nvSpPr>
          <p:spPr>
            <a:xfrm>
              <a:off x="3108925" y="1672875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1" y="0"/>
                  </a:moveTo>
                  <a:lnTo>
                    <a:pt x="1" y="2002"/>
                  </a:lnTo>
                  <a:lnTo>
                    <a:pt x="27693" y="17976"/>
                  </a:lnTo>
                  <a:lnTo>
                    <a:pt x="27693" y="160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30"/>
            <p:cNvSpPr/>
            <p:nvPr/>
          </p:nvSpPr>
          <p:spPr>
            <a:xfrm>
              <a:off x="3108925" y="1762375"/>
              <a:ext cx="692325" cy="447950"/>
            </a:xfrm>
            <a:custGeom>
              <a:rect b="b" l="l" r="r" t="t"/>
              <a:pathLst>
                <a:path extrusionOk="0" h="17918" w="27693">
                  <a:moveTo>
                    <a:pt x="1" y="1"/>
                  </a:moveTo>
                  <a:lnTo>
                    <a:pt x="1" y="1944"/>
                  </a:lnTo>
                  <a:lnTo>
                    <a:pt x="27693" y="17918"/>
                  </a:lnTo>
                  <a:lnTo>
                    <a:pt x="27693" y="159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30"/>
            <p:cNvSpPr/>
            <p:nvPr/>
          </p:nvSpPr>
          <p:spPr>
            <a:xfrm>
              <a:off x="3108925" y="1850425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1" y="1"/>
                  </a:moveTo>
                  <a:lnTo>
                    <a:pt x="1" y="1944"/>
                  </a:lnTo>
                  <a:lnTo>
                    <a:pt x="27693" y="17976"/>
                  </a:lnTo>
                  <a:lnTo>
                    <a:pt x="27693" y="159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0"/>
            <p:cNvSpPr/>
            <p:nvPr/>
          </p:nvSpPr>
          <p:spPr>
            <a:xfrm>
              <a:off x="3108925" y="1938500"/>
              <a:ext cx="692325" cy="449400"/>
            </a:xfrm>
            <a:custGeom>
              <a:rect b="b" l="l" r="r" t="t"/>
              <a:pathLst>
                <a:path extrusionOk="0" h="17976" w="27693">
                  <a:moveTo>
                    <a:pt x="1" y="0"/>
                  </a:moveTo>
                  <a:lnTo>
                    <a:pt x="1" y="2007"/>
                  </a:lnTo>
                  <a:lnTo>
                    <a:pt x="27693" y="17976"/>
                  </a:lnTo>
                  <a:lnTo>
                    <a:pt x="27693" y="160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0"/>
            <p:cNvSpPr/>
            <p:nvPr/>
          </p:nvSpPr>
          <p:spPr>
            <a:xfrm>
              <a:off x="3108925" y="2028125"/>
              <a:ext cx="692325" cy="447825"/>
            </a:xfrm>
            <a:custGeom>
              <a:rect b="b" l="l" r="r" t="t"/>
              <a:pathLst>
                <a:path extrusionOk="0" h="17913" w="27693">
                  <a:moveTo>
                    <a:pt x="1" y="1"/>
                  </a:moveTo>
                  <a:lnTo>
                    <a:pt x="1" y="1944"/>
                  </a:lnTo>
                  <a:lnTo>
                    <a:pt x="27693" y="17913"/>
                  </a:lnTo>
                  <a:lnTo>
                    <a:pt x="27693" y="159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0"/>
            <p:cNvSpPr/>
            <p:nvPr/>
          </p:nvSpPr>
          <p:spPr>
            <a:xfrm>
              <a:off x="3108925" y="2116175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1" y="1"/>
                  </a:moveTo>
                  <a:lnTo>
                    <a:pt x="1" y="2002"/>
                  </a:lnTo>
                  <a:lnTo>
                    <a:pt x="27693" y="17976"/>
                  </a:lnTo>
                  <a:lnTo>
                    <a:pt x="27693" y="159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F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0"/>
            <p:cNvSpPr/>
            <p:nvPr/>
          </p:nvSpPr>
          <p:spPr>
            <a:xfrm>
              <a:off x="3108925" y="2208725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1" y="1"/>
                  </a:moveTo>
                  <a:lnTo>
                    <a:pt x="1" y="3159"/>
                  </a:lnTo>
                  <a:lnTo>
                    <a:pt x="2673" y="4738"/>
                  </a:lnTo>
                  <a:lnTo>
                    <a:pt x="2673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0"/>
            <p:cNvSpPr/>
            <p:nvPr/>
          </p:nvSpPr>
          <p:spPr>
            <a:xfrm>
              <a:off x="3212175" y="2269450"/>
              <a:ext cx="68275" cy="117000"/>
            </a:xfrm>
            <a:custGeom>
              <a:rect b="b" l="l" r="r" t="t"/>
              <a:pathLst>
                <a:path extrusionOk="0" h="4680" w="2731">
                  <a:moveTo>
                    <a:pt x="0" y="1"/>
                  </a:moveTo>
                  <a:lnTo>
                    <a:pt x="0" y="3100"/>
                  </a:lnTo>
                  <a:lnTo>
                    <a:pt x="2731" y="4679"/>
                  </a:lnTo>
                  <a:lnTo>
                    <a:pt x="2731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0"/>
            <p:cNvSpPr/>
            <p:nvPr/>
          </p:nvSpPr>
          <p:spPr>
            <a:xfrm>
              <a:off x="3316875" y="2328725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0" y="1"/>
                  </a:moveTo>
                  <a:lnTo>
                    <a:pt x="0" y="3159"/>
                  </a:lnTo>
                  <a:lnTo>
                    <a:pt x="2735" y="4737"/>
                  </a:lnTo>
                  <a:lnTo>
                    <a:pt x="2735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30"/>
            <p:cNvSpPr/>
            <p:nvPr/>
          </p:nvSpPr>
          <p:spPr>
            <a:xfrm>
              <a:off x="3420100" y="2389450"/>
              <a:ext cx="68400" cy="116875"/>
            </a:xfrm>
            <a:custGeom>
              <a:rect b="b" l="l" r="r" t="t"/>
              <a:pathLst>
                <a:path extrusionOk="0" h="4675" w="2736">
                  <a:moveTo>
                    <a:pt x="1" y="1"/>
                  </a:moveTo>
                  <a:lnTo>
                    <a:pt x="1" y="3159"/>
                  </a:lnTo>
                  <a:lnTo>
                    <a:pt x="2736" y="4674"/>
                  </a:lnTo>
                  <a:lnTo>
                    <a:pt x="2736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0"/>
            <p:cNvSpPr/>
            <p:nvPr/>
          </p:nvSpPr>
          <p:spPr>
            <a:xfrm>
              <a:off x="3524925" y="2450175"/>
              <a:ext cx="68275" cy="116875"/>
            </a:xfrm>
            <a:custGeom>
              <a:rect b="b" l="l" r="r" t="t"/>
              <a:pathLst>
                <a:path extrusionOk="0" h="4675" w="2731">
                  <a:moveTo>
                    <a:pt x="0" y="1"/>
                  </a:moveTo>
                  <a:lnTo>
                    <a:pt x="0" y="3096"/>
                  </a:lnTo>
                  <a:lnTo>
                    <a:pt x="2731" y="4675"/>
                  </a:lnTo>
                  <a:lnTo>
                    <a:pt x="2731" y="15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30"/>
            <p:cNvSpPr/>
            <p:nvPr/>
          </p:nvSpPr>
          <p:spPr>
            <a:xfrm>
              <a:off x="3629625" y="2509325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0" y="1"/>
                  </a:moveTo>
                  <a:lnTo>
                    <a:pt x="0" y="3159"/>
                  </a:lnTo>
                  <a:lnTo>
                    <a:pt x="2672" y="4738"/>
                  </a:lnTo>
                  <a:lnTo>
                    <a:pt x="2672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30"/>
            <p:cNvSpPr/>
            <p:nvPr/>
          </p:nvSpPr>
          <p:spPr>
            <a:xfrm>
              <a:off x="3732850" y="2570075"/>
              <a:ext cx="68400" cy="116975"/>
            </a:xfrm>
            <a:custGeom>
              <a:rect b="b" l="l" r="r" t="t"/>
              <a:pathLst>
                <a:path extrusionOk="0" h="4679" w="2736">
                  <a:moveTo>
                    <a:pt x="1" y="0"/>
                  </a:moveTo>
                  <a:lnTo>
                    <a:pt x="1" y="3100"/>
                  </a:lnTo>
                  <a:lnTo>
                    <a:pt x="2736" y="4678"/>
                  </a:lnTo>
                  <a:lnTo>
                    <a:pt x="2736" y="15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0"/>
            <p:cNvSpPr/>
            <p:nvPr/>
          </p:nvSpPr>
          <p:spPr>
            <a:xfrm>
              <a:off x="3108925" y="2334800"/>
              <a:ext cx="66825" cy="116875"/>
            </a:xfrm>
            <a:custGeom>
              <a:rect b="b" l="l" r="r" t="t"/>
              <a:pathLst>
                <a:path extrusionOk="0" h="4675" w="2673">
                  <a:moveTo>
                    <a:pt x="1" y="1"/>
                  </a:moveTo>
                  <a:lnTo>
                    <a:pt x="1" y="3158"/>
                  </a:lnTo>
                  <a:lnTo>
                    <a:pt x="2673" y="4674"/>
                  </a:lnTo>
                  <a:lnTo>
                    <a:pt x="2673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0"/>
            <p:cNvSpPr/>
            <p:nvPr/>
          </p:nvSpPr>
          <p:spPr>
            <a:xfrm>
              <a:off x="3212175" y="2393950"/>
              <a:ext cx="68275" cy="118450"/>
            </a:xfrm>
            <a:custGeom>
              <a:rect b="b" l="l" r="r" t="t"/>
              <a:pathLst>
                <a:path extrusionOk="0" h="4738" w="2731">
                  <a:moveTo>
                    <a:pt x="0" y="1"/>
                  </a:moveTo>
                  <a:lnTo>
                    <a:pt x="0" y="3158"/>
                  </a:lnTo>
                  <a:lnTo>
                    <a:pt x="2731" y="4737"/>
                  </a:lnTo>
                  <a:lnTo>
                    <a:pt x="2731" y="15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3316875" y="2454675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0" y="1"/>
                  </a:moveTo>
                  <a:lnTo>
                    <a:pt x="0" y="3159"/>
                  </a:lnTo>
                  <a:lnTo>
                    <a:pt x="2735" y="4737"/>
                  </a:lnTo>
                  <a:lnTo>
                    <a:pt x="2735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3420100" y="2515400"/>
              <a:ext cx="68400" cy="117000"/>
            </a:xfrm>
            <a:custGeom>
              <a:rect b="b" l="l" r="r" t="t"/>
              <a:pathLst>
                <a:path extrusionOk="0" h="4680" w="2736">
                  <a:moveTo>
                    <a:pt x="1" y="1"/>
                  </a:moveTo>
                  <a:lnTo>
                    <a:pt x="1" y="3100"/>
                  </a:lnTo>
                  <a:lnTo>
                    <a:pt x="2736" y="4679"/>
                  </a:lnTo>
                  <a:lnTo>
                    <a:pt x="2736" y="15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0"/>
            <p:cNvSpPr/>
            <p:nvPr/>
          </p:nvSpPr>
          <p:spPr>
            <a:xfrm>
              <a:off x="3524925" y="2574675"/>
              <a:ext cx="68275" cy="118450"/>
            </a:xfrm>
            <a:custGeom>
              <a:rect b="b" l="l" r="r" t="t"/>
              <a:pathLst>
                <a:path extrusionOk="0" h="4738" w="2731">
                  <a:moveTo>
                    <a:pt x="0" y="1"/>
                  </a:moveTo>
                  <a:lnTo>
                    <a:pt x="0" y="3158"/>
                  </a:lnTo>
                  <a:lnTo>
                    <a:pt x="2731" y="4737"/>
                  </a:lnTo>
                  <a:lnTo>
                    <a:pt x="2731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3629625" y="2635400"/>
              <a:ext cx="66825" cy="116875"/>
            </a:xfrm>
            <a:custGeom>
              <a:rect b="b" l="l" r="r" t="t"/>
              <a:pathLst>
                <a:path extrusionOk="0" h="4675" w="2673">
                  <a:moveTo>
                    <a:pt x="0" y="1"/>
                  </a:moveTo>
                  <a:lnTo>
                    <a:pt x="0" y="3095"/>
                  </a:lnTo>
                  <a:lnTo>
                    <a:pt x="2672" y="4674"/>
                  </a:lnTo>
                  <a:lnTo>
                    <a:pt x="2672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3732850" y="2694550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1" y="1"/>
                  </a:moveTo>
                  <a:lnTo>
                    <a:pt x="1" y="3159"/>
                  </a:lnTo>
                  <a:lnTo>
                    <a:pt x="2736" y="4737"/>
                  </a:lnTo>
                  <a:lnTo>
                    <a:pt x="2736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0"/>
            <p:cNvSpPr/>
            <p:nvPr/>
          </p:nvSpPr>
          <p:spPr>
            <a:xfrm>
              <a:off x="3108925" y="2460750"/>
              <a:ext cx="66825" cy="117000"/>
            </a:xfrm>
            <a:custGeom>
              <a:rect b="b" l="l" r="r" t="t"/>
              <a:pathLst>
                <a:path extrusionOk="0" h="4680" w="2673">
                  <a:moveTo>
                    <a:pt x="1" y="1"/>
                  </a:moveTo>
                  <a:lnTo>
                    <a:pt x="1" y="3100"/>
                  </a:lnTo>
                  <a:lnTo>
                    <a:pt x="2673" y="4679"/>
                  </a:lnTo>
                  <a:lnTo>
                    <a:pt x="2673" y="15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30"/>
            <p:cNvSpPr/>
            <p:nvPr/>
          </p:nvSpPr>
          <p:spPr>
            <a:xfrm>
              <a:off x="3212175" y="2520025"/>
              <a:ext cx="68275" cy="118450"/>
            </a:xfrm>
            <a:custGeom>
              <a:rect b="b" l="l" r="r" t="t"/>
              <a:pathLst>
                <a:path extrusionOk="0" h="4738" w="2731">
                  <a:moveTo>
                    <a:pt x="0" y="0"/>
                  </a:moveTo>
                  <a:lnTo>
                    <a:pt x="0" y="3158"/>
                  </a:lnTo>
                  <a:lnTo>
                    <a:pt x="2731" y="4737"/>
                  </a:lnTo>
                  <a:lnTo>
                    <a:pt x="2731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0"/>
            <p:cNvSpPr/>
            <p:nvPr/>
          </p:nvSpPr>
          <p:spPr>
            <a:xfrm>
              <a:off x="3316875" y="2580750"/>
              <a:ext cx="68400" cy="116875"/>
            </a:xfrm>
            <a:custGeom>
              <a:rect b="b" l="l" r="r" t="t"/>
              <a:pathLst>
                <a:path extrusionOk="0" h="4675" w="2736">
                  <a:moveTo>
                    <a:pt x="0" y="1"/>
                  </a:moveTo>
                  <a:lnTo>
                    <a:pt x="0" y="3095"/>
                  </a:lnTo>
                  <a:lnTo>
                    <a:pt x="2735" y="4674"/>
                  </a:lnTo>
                  <a:lnTo>
                    <a:pt x="2735" y="15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3420100" y="2639900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1" y="0"/>
                  </a:moveTo>
                  <a:lnTo>
                    <a:pt x="1" y="3158"/>
                  </a:lnTo>
                  <a:lnTo>
                    <a:pt x="2736" y="4737"/>
                  </a:lnTo>
                  <a:lnTo>
                    <a:pt x="2736" y="15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3524925" y="2700625"/>
              <a:ext cx="68275" cy="117000"/>
            </a:xfrm>
            <a:custGeom>
              <a:rect b="b" l="l" r="r" t="t"/>
              <a:pathLst>
                <a:path extrusionOk="0" h="4680" w="2731">
                  <a:moveTo>
                    <a:pt x="0" y="1"/>
                  </a:moveTo>
                  <a:lnTo>
                    <a:pt x="0" y="3158"/>
                  </a:lnTo>
                  <a:lnTo>
                    <a:pt x="2731" y="4679"/>
                  </a:lnTo>
                  <a:lnTo>
                    <a:pt x="2731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3629625" y="275990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0" y="0"/>
                  </a:moveTo>
                  <a:lnTo>
                    <a:pt x="0" y="3158"/>
                  </a:lnTo>
                  <a:lnTo>
                    <a:pt x="2672" y="4737"/>
                  </a:lnTo>
                  <a:lnTo>
                    <a:pt x="2672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0"/>
            <p:cNvSpPr/>
            <p:nvPr/>
          </p:nvSpPr>
          <p:spPr>
            <a:xfrm>
              <a:off x="3732850" y="2820625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1" y="1"/>
                  </a:moveTo>
                  <a:lnTo>
                    <a:pt x="1" y="3158"/>
                  </a:lnTo>
                  <a:lnTo>
                    <a:pt x="2736" y="4737"/>
                  </a:lnTo>
                  <a:lnTo>
                    <a:pt x="2736" y="15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0"/>
            <p:cNvSpPr/>
            <p:nvPr/>
          </p:nvSpPr>
          <p:spPr>
            <a:xfrm>
              <a:off x="3108925" y="258525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1" y="0"/>
                  </a:moveTo>
                  <a:lnTo>
                    <a:pt x="1" y="3158"/>
                  </a:lnTo>
                  <a:lnTo>
                    <a:pt x="2673" y="4737"/>
                  </a:lnTo>
                  <a:lnTo>
                    <a:pt x="2673" y="15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0"/>
            <p:cNvSpPr/>
            <p:nvPr/>
          </p:nvSpPr>
          <p:spPr>
            <a:xfrm>
              <a:off x="3212175" y="2645975"/>
              <a:ext cx="68275" cy="116975"/>
            </a:xfrm>
            <a:custGeom>
              <a:rect b="b" l="l" r="r" t="t"/>
              <a:pathLst>
                <a:path extrusionOk="0" h="4679" w="2731">
                  <a:moveTo>
                    <a:pt x="0" y="0"/>
                  </a:moveTo>
                  <a:lnTo>
                    <a:pt x="0" y="3100"/>
                  </a:lnTo>
                  <a:lnTo>
                    <a:pt x="2731" y="4679"/>
                  </a:lnTo>
                  <a:lnTo>
                    <a:pt x="2731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0"/>
            <p:cNvSpPr/>
            <p:nvPr/>
          </p:nvSpPr>
          <p:spPr>
            <a:xfrm>
              <a:off x="3316875" y="2705250"/>
              <a:ext cx="68400" cy="118425"/>
            </a:xfrm>
            <a:custGeom>
              <a:rect b="b" l="l" r="r" t="t"/>
              <a:pathLst>
                <a:path extrusionOk="0" h="4737" w="2736">
                  <a:moveTo>
                    <a:pt x="0" y="0"/>
                  </a:moveTo>
                  <a:lnTo>
                    <a:pt x="0" y="3158"/>
                  </a:lnTo>
                  <a:lnTo>
                    <a:pt x="2735" y="4737"/>
                  </a:lnTo>
                  <a:lnTo>
                    <a:pt x="2735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3420100" y="2765975"/>
              <a:ext cx="68400" cy="116850"/>
            </a:xfrm>
            <a:custGeom>
              <a:rect b="b" l="l" r="r" t="t"/>
              <a:pathLst>
                <a:path extrusionOk="0" h="4674" w="2736">
                  <a:moveTo>
                    <a:pt x="1" y="0"/>
                  </a:moveTo>
                  <a:lnTo>
                    <a:pt x="1" y="3158"/>
                  </a:lnTo>
                  <a:lnTo>
                    <a:pt x="2736" y="4674"/>
                  </a:lnTo>
                  <a:lnTo>
                    <a:pt x="2736" y="15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30"/>
            <p:cNvSpPr/>
            <p:nvPr/>
          </p:nvSpPr>
          <p:spPr>
            <a:xfrm>
              <a:off x="3524925" y="2826700"/>
              <a:ext cx="68275" cy="116875"/>
            </a:xfrm>
            <a:custGeom>
              <a:rect b="b" l="l" r="r" t="t"/>
              <a:pathLst>
                <a:path extrusionOk="0" h="4675" w="2731">
                  <a:moveTo>
                    <a:pt x="0" y="0"/>
                  </a:moveTo>
                  <a:lnTo>
                    <a:pt x="0" y="3095"/>
                  </a:lnTo>
                  <a:lnTo>
                    <a:pt x="2731" y="4674"/>
                  </a:lnTo>
                  <a:lnTo>
                    <a:pt x="2731" y="1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0"/>
            <p:cNvSpPr/>
            <p:nvPr/>
          </p:nvSpPr>
          <p:spPr>
            <a:xfrm>
              <a:off x="3629625" y="288585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0" y="0"/>
                  </a:moveTo>
                  <a:lnTo>
                    <a:pt x="0" y="3158"/>
                  </a:lnTo>
                  <a:lnTo>
                    <a:pt x="2672" y="4737"/>
                  </a:lnTo>
                  <a:lnTo>
                    <a:pt x="2672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0"/>
            <p:cNvSpPr/>
            <p:nvPr/>
          </p:nvSpPr>
          <p:spPr>
            <a:xfrm>
              <a:off x="3732850" y="2946575"/>
              <a:ext cx="68400" cy="116975"/>
            </a:xfrm>
            <a:custGeom>
              <a:rect b="b" l="l" r="r" t="t"/>
              <a:pathLst>
                <a:path extrusionOk="0" h="4679" w="2736">
                  <a:moveTo>
                    <a:pt x="1" y="1"/>
                  </a:moveTo>
                  <a:lnTo>
                    <a:pt x="1" y="3100"/>
                  </a:lnTo>
                  <a:lnTo>
                    <a:pt x="2736" y="4679"/>
                  </a:lnTo>
                  <a:lnTo>
                    <a:pt x="2736" y="15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30"/>
            <p:cNvSpPr/>
            <p:nvPr/>
          </p:nvSpPr>
          <p:spPr>
            <a:xfrm>
              <a:off x="3108925" y="2116175"/>
              <a:ext cx="692325" cy="449425"/>
            </a:xfrm>
            <a:custGeom>
              <a:rect b="b" l="l" r="r" t="t"/>
              <a:pathLst>
                <a:path extrusionOk="0" h="17977" w="27693">
                  <a:moveTo>
                    <a:pt x="1" y="1"/>
                  </a:moveTo>
                  <a:lnTo>
                    <a:pt x="1" y="2002"/>
                  </a:lnTo>
                  <a:lnTo>
                    <a:pt x="27693" y="17976"/>
                  </a:lnTo>
                  <a:lnTo>
                    <a:pt x="27693" y="159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30"/>
            <p:cNvSpPr/>
            <p:nvPr/>
          </p:nvSpPr>
          <p:spPr>
            <a:xfrm>
              <a:off x="3110400" y="2711325"/>
              <a:ext cx="68400" cy="116850"/>
            </a:xfrm>
            <a:custGeom>
              <a:rect b="b" l="l" r="r" t="t"/>
              <a:pathLst>
                <a:path extrusionOk="0" h="4674" w="2736">
                  <a:moveTo>
                    <a:pt x="0" y="0"/>
                  </a:moveTo>
                  <a:lnTo>
                    <a:pt x="0" y="3095"/>
                  </a:lnTo>
                  <a:lnTo>
                    <a:pt x="2735" y="4674"/>
                  </a:lnTo>
                  <a:lnTo>
                    <a:pt x="2735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30"/>
            <p:cNvSpPr/>
            <p:nvPr/>
          </p:nvSpPr>
          <p:spPr>
            <a:xfrm>
              <a:off x="3215200" y="2770475"/>
              <a:ext cx="66825" cy="118425"/>
            </a:xfrm>
            <a:custGeom>
              <a:rect b="b" l="l" r="r" t="t"/>
              <a:pathLst>
                <a:path extrusionOk="0" h="4737" w="2673">
                  <a:moveTo>
                    <a:pt x="1" y="0"/>
                  </a:moveTo>
                  <a:lnTo>
                    <a:pt x="1" y="3158"/>
                  </a:lnTo>
                  <a:lnTo>
                    <a:pt x="2673" y="4737"/>
                  </a:lnTo>
                  <a:lnTo>
                    <a:pt x="2673" y="15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0"/>
            <p:cNvSpPr/>
            <p:nvPr/>
          </p:nvSpPr>
          <p:spPr>
            <a:xfrm>
              <a:off x="3318450" y="2831200"/>
              <a:ext cx="68275" cy="116975"/>
            </a:xfrm>
            <a:custGeom>
              <a:rect b="b" l="l" r="r" t="t"/>
              <a:pathLst>
                <a:path extrusionOk="0" h="4679" w="2731">
                  <a:moveTo>
                    <a:pt x="0" y="0"/>
                  </a:moveTo>
                  <a:lnTo>
                    <a:pt x="0" y="3158"/>
                  </a:lnTo>
                  <a:lnTo>
                    <a:pt x="2731" y="4679"/>
                  </a:lnTo>
                  <a:lnTo>
                    <a:pt x="2731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0"/>
            <p:cNvSpPr/>
            <p:nvPr/>
          </p:nvSpPr>
          <p:spPr>
            <a:xfrm>
              <a:off x="3423150" y="2890475"/>
              <a:ext cx="68400" cy="118425"/>
            </a:xfrm>
            <a:custGeom>
              <a:rect b="b" l="l" r="r" t="t"/>
              <a:pathLst>
                <a:path extrusionOk="0" h="4737" w="2736">
                  <a:moveTo>
                    <a:pt x="0" y="0"/>
                  </a:moveTo>
                  <a:lnTo>
                    <a:pt x="0" y="3158"/>
                  </a:lnTo>
                  <a:lnTo>
                    <a:pt x="2735" y="4737"/>
                  </a:lnTo>
                  <a:lnTo>
                    <a:pt x="2735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0"/>
            <p:cNvSpPr/>
            <p:nvPr/>
          </p:nvSpPr>
          <p:spPr>
            <a:xfrm>
              <a:off x="3526375" y="2951200"/>
              <a:ext cx="68400" cy="116850"/>
            </a:xfrm>
            <a:custGeom>
              <a:rect b="b" l="l" r="r" t="t"/>
              <a:pathLst>
                <a:path extrusionOk="0" h="4674" w="2736">
                  <a:moveTo>
                    <a:pt x="1" y="0"/>
                  </a:moveTo>
                  <a:lnTo>
                    <a:pt x="1" y="3158"/>
                  </a:lnTo>
                  <a:lnTo>
                    <a:pt x="2736" y="4674"/>
                  </a:lnTo>
                  <a:lnTo>
                    <a:pt x="2736" y="15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30"/>
            <p:cNvSpPr/>
            <p:nvPr/>
          </p:nvSpPr>
          <p:spPr>
            <a:xfrm>
              <a:off x="3631200" y="3011925"/>
              <a:ext cx="68275" cy="116850"/>
            </a:xfrm>
            <a:custGeom>
              <a:rect b="b" l="l" r="r" t="t"/>
              <a:pathLst>
                <a:path extrusionOk="0" h="4674" w="2731">
                  <a:moveTo>
                    <a:pt x="0" y="0"/>
                  </a:moveTo>
                  <a:lnTo>
                    <a:pt x="0" y="3095"/>
                  </a:lnTo>
                  <a:lnTo>
                    <a:pt x="2731" y="4674"/>
                  </a:lnTo>
                  <a:lnTo>
                    <a:pt x="2731" y="1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0"/>
            <p:cNvSpPr/>
            <p:nvPr/>
          </p:nvSpPr>
          <p:spPr>
            <a:xfrm>
              <a:off x="3735875" y="3071075"/>
              <a:ext cx="66825" cy="118425"/>
            </a:xfrm>
            <a:custGeom>
              <a:rect b="b" l="l" r="r" t="t"/>
              <a:pathLst>
                <a:path extrusionOk="0" h="4737" w="2673">
                  <a:moveTo>
                    <a:pt x="1" y="0"/>
                  </a:moveTo>
                  <a:lnTo>
                    <a:pt x="1" y="3158"/>
                  </a:lnTo>
                  <a:lnTo>
                    <a:pt x="2673" y="4737"/>
                  </a:lnTo>
                  <a:lnTo>
                    <a:pt x="2673" y="15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0"/>
            <p:cNvSpPr/>
            <p:nvPr/>
          </p:nvSpPr>
          <p:spPr>
            <a:xfrm>
              <a:off x="3108925" y="2837275"/>
              <a:ext cx="66825" cy="116975"/>
            </a:xfrm>
            <a:custGeom>
              <a:rect b="b" l="l" r="r" t="t"/>
              <a:pathLst>
                <a:path extrusionOk="0" h="4679" w="2673">
                  <a:moveTo>
                    <a:pt x="1" y="0"/>
                  </a:moveTo>
                  <a:lnTo>
                    <a:pt x="1" y="3100"/>
                  </a:lnTo>
                  <a:lnTo>
                    <a:pt x="2673" y="4679"/>
                  </a:lnTo>
                  <a:lnTo>
                    <a:pt x="2673" y="15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0"/>
            <p:cNvSpPr/>
            <p:nvPr/>
          </p:nvSpPr>
          <p:spPr>
            <a:xfrm>
              <a:off x="3212175" y="2896525"/>
              <a:ext cx="68275" cy="118450"/>
            </a:xfrm>
            <a:custGeom>
              <a:rect b="b" l="l" r="r" t="t"/>
              <a:pathLst>
                <a:path extrusionOk="0" h="4738" w="2731">
                  <a:moveTo>
                    <a:pt x="0" y="1"/>
                  </a:moveTo>
                  <a:lnTo>
                    <a:pt x="0" y="3159"/>
                  </a:lnTo>
                  <a:lnTo>
                    <a:pt x="2731" y="4738"/>
                  </a:lnTo>
                  <a:lnTo>
                    <a:pt x="2731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0"/>
            <p:cNvSpPr/>
            <p:nvPr/>
          </p:nvSpPr>
          <p:spPr>
            <a:xfrm>
              <a:off x="3316875" y="2957275"/>
              <a:ext cx="68400" cy="116850"/>
            </a:xfrm>
            <a:custGeom>
              <a:rect b="b" l="l" r="r" t="t"/>
              <a:pathLst>
                <a:path extrusionOk="0" h="4674" w="2736">
                  <a:moveTo>
                    <a:pt x="0" y="0"/>
                  </a:moveTo>
                  <a:lnTo>
                    <a:pt x="0" y="3095"/>
                  </a:lnTo>
                  <a:lnTo>
                    <a:pt x="2735" y="4674"/>
                  </a:lnTo>
                  <a:lnTo>
                    <a:pt x="2735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B3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3420100" y="3016400"/>
              <a:ext cx="68400" cy="118450"/>
            </a:xfrm>
            <a:custGeom>
              <a:rect b="b" l="l" r="r" t="t"/>
              <a:pathLst>
                <a:path extrusionOk="0" h="4738" w="2736">
                  <a:moveTo>
                    <a:pt x="1" y="1"/>
                  </a:moveTo>
                  <a:lnTo>
                    <a:pt x="1" y="3159"/>
                  </a:lnTo>
                  <a:lnTo>
                    <a:pt x="2736" y="4738"/>
                  </a:lnTo>
                  <a:lnTo>
                    <a:pt x="2736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B3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3524925" y="3077150"/>
              <a:ext cx="68275" cy="116975"/>
            </a:xfrm>
            <a:custGeom>
              <a:rect b="b" l="l" r="r" t="t"/>
              <a:pathLst>
                <a:path extrusionOk="0" h="4679" w="2731">
                  <a:moveTo>
                    <a:pt x="0" y="0"/>
                  </a:moveTo>
                  <a:lnTo>
                    <a:pt x="0" y="3158"/>
                  </a:lnTo>
                  <a:lnTo>
                    <a:pt x="2731" y="4679"/>
                  </a:lnTo>
                  <a:lnTo>
                    <a:pt x="2731" y="1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B3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3629625" y="3136400"/>
              <a:ext cx="66825" cy="118450"/>
            </a:xfrm>
            <a:custGeom>
              <a:rect b="b" l="l" r="r" t="t"/>
              <a:pathLst>
                <a:path extrusionOk="0" h="4738" w="2673">
                  <a:moveTo>
                    <a:pt x="0" y="1"/>
                  </a:moveTo>
                  <a:lnTo>
                    <a:pt x="0" y="3159"/>
                  </a:lnTo>
                  <a:lnTo>
                    <a:pt x="2672" y="4738"/>
                  </a:lnTo>
                  <a:lnTo>
                    <a:pt x="2672" y="15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3732850" y="3197150"/>
              <a:ext cx="68400" cy="116850"/>
            </a:xfrm>
            <a:custGeom>
              <a:rect b="b" l="l" r="r" t="t"/>
              <a:pathLst>
                <a:path extrusionOk="0" h="4674" w="2736">
                  <a:moveTo>
                    <a:pt x="1" y="0"/>
                  </a:moveTo>
                  <a:lnTo>
                    <a:pt x="1" y="3158"/>
                  </a:lnTo>
                  <a:lnTo>
                    <a:pt x="2736" y="4674"/>
                  </a:lnTo>
                  <a:lnTo>
                    <a:pt x="2736" y="15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3061800" y="238125"/>
              <a:ext cx="1572875" cy="907900"/>
            </a:xfrm>
            <a:custGeom>
              <a:rect b="b" l="l" r="r" t="t"/>
              <a:pathLst>
                <a:path extrusionOk="0" h="36316" w="62915">
                  <a:moveTo>
                    <a:pt x="31458" y="0"/>
                  </a:moveTo>
                  <a:lnTo>
                    <a:pt x="1" y="18160"/>
                  </a:lnTo>
                  <a:lnTo>
                    <a:pt x="31458" y="36315"/>
                  </a:lnTo>
                  <a:lnTo>
                    <a:pt x="62915" y="18160"/>
                  </a:lnTo>
                  <a:lnTo>
                    <a:pt x="31458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3921100" y="2717400"/>
              <a:ext cx="350800" cy="1127975"/>
            </a:xfrm>
            <a:custGeom>
              <a:rect b="b" l="l" r="r" t="t"/>
              <a:pathLst>
                <a:path extrusionOk="0" h="45119" w="14032">
                  <a:moveTo>
                    <a:pt x="1" y="0"/>
                  </a:moveTo>
                  <a:lnTo>
                    <a:pt x="1" y="36981"/>
                  </a:lnTo>
                  <a:lnTo>
                    <a:pt x="14031" y="45118"/>
                  </a:lnTo>
                  <a:lnTo>
                    <a:pt x="14031" y="80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4271875" y="2319625"/>
              <a:ext cx="1038475" cy="1525750"/>
            </a:xfrm>
            <a:custGeom>
              <a:rect b="b" l="l" r="r" t="t"/>
              <a:pathLst>
                <a:path extrusionOk="0" h="61030" w="41539">
                  <a:moveTo>
                    <a:pt x="38924" y="3765"/>
                  </a:moveTo>
                  <a:lnTo>
                    <a:pt x="38924" y="7346"/>
                  </a:lnTo>
                  <a:lnTo>
                    <a:pt x="35830" y="9110"/>
                  </a:lnTo>
                  <a:lnTo>
                    <a:pt x="35830" y="5524"/>
                  </a:lnTo>
                  <a:lnTo>
                    <a:pt x="38924" y="3765"/>
                  </a:lnTo>
                  <a:close/>
                  <a:moveTo>
                    <a:pt x="34188" y="6496"/>
                  </a:moveTo>
                  <a:lnTo>
                    <a:pt x="34188" y="10081"/>
                  </a:lnTo>
                  <a:lnTo>
                    <a:pt x="31093" y="11840"/>
                  </a:lnTo>
                  <a:lnTo>
                    <a:pt x="31093" y="8259"/>
                  </a:lnTo>
                  <a:lnTo>
                    <a:pt x="34188" y="6496"/>
                  </a:lnTo>
                  <a:close/>
                  <a:moveTo>
                    <a:pt x="38924" y="9046"/>
                  </a:moveTo>
                  <a:lnTo>
                    <a:pt x="38924" y="12632"/>
                  </a:lnTo>
                  <a:lnTo>
                    <a:pt x="35830" y="14454"/>
                  </a:lnTo>
                  <a:lnTo>
                    <a:pt x="35830" y="10868"/>
                  </a:lnTo>
                  <a:lnTo>
                    <a:pt x="38924" y="9046"/>
                  </a:lnTo>
                  <a:close/>
                  <a:moveTo>
                    <a:pt x="29451" y="9231"/>
                  </a:moveTo>
                  <a:lnTo>
                    <a:pt x="29451" y="12811"/>
                  </a:lnTo>
                  <a:lnTo>
                    <a:pt x="26356" y="14575"/>
                  </a:lnTo>
                  <a:lnTo>
                    <a:pt x="26356" y="10990"/>
                  </a:lnTo>
                  <a:lnTo>
                    <a:pt x="29451" y="9231"/>
                  </a:lnTo>
                  <a:close/>
                  <a:moveTo>
                    <a:pt x="34188" y="11782"/>
                  </a:moveTo>
                  <a:lnTo>
                    <a:pt x="34188" y="15362"/>
                  </a:lnTo>
                  <a:lnTo>
                    <a:pt x="31093" y="17184"/>
                  </a:lnTo>
                  <a:lnTo>
                    <a:pt x="31093" y="13603"/>
                  </a:lnTo>
                  <a:lnTo>
                    <a:pt x="34188" y="11782"/>
                  </a:lnTo>
                  <a:close/>
                  <a:moveTo>
                    <a:pt x="24714" y="11961"/>
                  </a:moveTo>
                  <a:lnTo>
                    <a:pt x="24714" y="15547"/>
                  </a:lnTo>
                  <a:lnTo>
                    <a:pt x="21619" y="17305"/>
                  </a:lnTo>
                  <a:lnTo>
                    <a:pt x="21619" y="13725"/>
                  </a:lnTo>
                  <a:lnTo>
                    <a:pt x="24714" y="11961"/>
                  </a:lnTo>
                  <a:close/>
                  <a:moveTo>
                    <a:pt x="38924" y="14390"/>
                  </a:moveTo>
                  <a:lnTo>
                    <a:pt x="38924" y="17976"/>
                  </a:lnTo>
                  <a:lnTo>
                    <a:pt x="35830" y="19798"/>
                  </a:lnTo>
                  <a:lnTo>
                    <a:pt x="35830" y="16212"/>
                  </a:lnTo>
                  <a:lnTo>
                    <a:pt x="38924" y="14390"/>
                  </a:lnTo>
                  <a:close/>
                  <a:moveTo>
                    <a:pt x="29451" y="14512"/>
                  </a:moveTo>
                  <a:lnTo>
                    <a:pt x="29451" y="18097"/>
                  </a:lnTo>
                  <a:lnTo>
                    <a:pt x="26356" y="19919"/>
                  </a:lnTo>
                  <a:lnTo>
                    <a:pt x="26356" y="16334"/>
                  </a:lnTo>
                  <a:lnTo>
                    <a:pt x="29451" y="14512"/>
                  </a:lnTo>
                  <a:close/>
                  <a:moveTo>
                    <a:pt x="19977" y="14696"/>
                  </a:moveTo>
                  <a:lnTo>
                    <a:pt x="19977" y="18277"/>
                  </a:lnTo>
                  <a:lnTo>
                    <a:pt x="16883" y="20041"/>
                  </a:lnTo>
                  <a:lnTo>
                    <a:pt x="16883" y="16455"/>
                  </a:lnTo>
                  <a:lnTo>
                    <a:pt x="19977" y="14696"/>
                  </a:lnTo>
                  <a:close/>
                  <a:moveTo>
                    <a:pt x="34188" y="17126"/>
                  </a:moveTo>
                  <a:lnTo>
                    <a:pt x="34188" y="20706"/>
                  </a:lnTo>
                  <a:lnTo>
                    <a:pt x="31093" y="22528"/>
                  </a:lnTo>
                  <a:lnTo>
                    <a:pt x="31093" y="18947"/>
                  </a:lnTo>
                  <a:lnTo>
                    <a:pt x="34188" y="17126"/>
                  </a:lnTo>
                  <a:close/>
                  <a:moveTo>
                    <a:pt x="24714" y="17247"/>
                  </a:moveTo>
                  <a:lnTo>
                    <a:pt x="24714" y="20828"/>
                  </a:lnTo>
                  <a:lnTo>
                    <a:pt x="21619" y="22649"/>
                  </a:lnTo>
                  <a:lnTo>
                    <a:pt x="21619" y="19069"/>
                  </a:lnTo>
                  <a:lnTo>
                    <a:pt x="24714" y="17247"/>
                  </a:lnTo>
                  <a:close/>
                  <a:moveTo>
                    <a:pt x="15241" y="17427"/>
                  </a:moveTo>
                  <a:lnTo>
                    <a:pt x="15241" y="21012"/>
                  </a:lnTo>
                  <a:lnTo>
                    <a:pt x="12146" y="22771"/>
                  </a:lnTo>
                  <a:lnTo>
                    <a:pt x="12146" y="19190"/>
                  </a:lnTo>
                  <a:lnTo>
                    <a:pt x="15241" y="17427"/>
                  </a:lnTo>
                  <a:close/>
                  <a:moveTo>
                    <a:pt x="38924" y="19734"/>
                  </a:moveTo>
                  <a:lnTo>
                    <a:pt x="38924" y="23320"/>
                  </a:lnTo>
                  <a:lnTo>
                    <a:pt x="35830" y="25079"/>
                  </a:lnTo>
                  <a:lnTo>
                    <a:pt x="35830" y="21498"/>
                  </a:lnTo>
                  <a:lnTo>
                    <a:pt x="38924" y="19734"/>
                  </a:lnTo>
                  <a:close/>
                  <a:moveTo>
                    <a:pt x="29451" y="19856"/>
                  </a:moveTo>
                  <a:lnTo>
                    <a:pt x="29451" y="23441"/>
                  </a:lnTo>
                  <a:lnTo>
                    <a:pt x="26356" y="25263"/>
                  </a:lnTo>
                  <a:lnTo>
                    <a:pt x="26356" y="21678"/>
                  </a:lnTo>
                  <a:lnTo>
                    <a:pt x="29451" y="19856"/>
                  </a:lnTo>
                  <a:close/>
                  <a:moveTo>
                    <a:pt x="19977" y="19977"/>
                  </a:moveTo>
                  <a:lnTo>
                    <a:pt x="19977" y="23563"/>
                  </a:lnTo>
                  <a:lnTo>
                    <a:pt x="16883" y="25385"/>
                  </a:lnTo>
                  <a:lnTo>
                    <a:pt x="16883" y="21799"/>
                  </a:lnTo>
                  <a:lnTo>
                    <a:pt x="19977" y="19977"/>
                  </a:lnTo>
                  <a:close/>
                  <a:moveTo>
                    <a:pt x="10504" y="20162"/>
                  </a:moveTo>
                  <a:lnTo>
                    <a:pt x="10504" y="23743"/>
                  </a:lnTo>
                  <a:lnTo>
                    <a:pt x="7409" y="25506"/>
                  </a:lnTo>
                  <a:lnTo>
                    <a:pt x="7409" y="21921"/>
                  </a:lnTo>
                  <a:lnTo>
                    <a:pt x="10504" y="20162"/>
                  </a:lnTo>
                  <a:close/>
                  <a:moveTo>
                    <a:pt x="34188" y="22470"/>
                  </a:moveTo>
                  <a:lnTo>
                    <a:pt x="34188" y="26050"/>
                  </a:lnTo>
                  <a:lnTo>
                    <a:pt x="31093" y="27814"/>
                  </a:lnTo>
                  <a:lnTo>
                    <a:pt x="31093" y="24228"/>
                  </a:lnTo>
                  <a:lnTo>
                    <a:pt x="34188" y="22470"/>
                  </a:lnTo>
                  <a:close/>
                  <a:moveTo>
                    <a:pt x="24714" y="22591"/>
                  </a:moveTo>
                  <a:lnTo>
                    <a:pt x="24714" y="26172"/>
                  </a:lnTo>
                  <a:lnTo>
                    <a:pt x="21619" y="27993"/>
                  </a:lnTo>
                  <a:lnTo>
                    <a:pt x="21619" y="24413"/>
                  </a:lnTo>
                  <a:lnTo>
                    <a:pt x="24714" y="22591"/>
                  </a:lnTo>
                  <a:close/>
                  <a:moveTo>
                    <a:pt x="15241" y="22713"/>
                  </a:moveTo>
                  <a:lnTo>
                    <a:pt x="15241" y="26293"/>
                  </a:lnTo>
                  <a:lnTo>
                    <a:pt x="12146" y="28115"/>
                  </a:lnTo>
                  <a:lnTo>
                    <a:pt x="12146" y="24534"/>
                  </a:lnTo>
                  <a:lnTo>
                    <a:pt x="15241" y="22713"/>
                  </a:lnTo>
                  <a:close/>
                  <a:moveTo>
                    <a:pt x="5767" y="22892"/>
                  </a:moveTo>
                  <a:lnTo>
                    <a:pt x="5767" y="26478"/>
                  </a:lnTo>
                  <a:lnTo>
                    <a:pt x="2672" y="28236"/>
                  </a:lnTo>
                  <a:lnTo>
                    <a:pt x="2672" y="24656"/>
                  </a:lnTo>
                  <a:lnTo>
                    <a:pt x="5767" y="22892"/>
                  </a:lnTo>
                  <a:close/>
                  <a:moveTo>
                    <a:pt x="38924" y="25079"/>
                  </a:moveTo>
                  <a:lnTo>
                    <a:pt x="38924" y="28601"/>
                  </a:lnTo>
                  <a:lnTo>
                    <a:pt x="35830" y="30423"/>
                  </a:lnTo>
                  <a:lnTo>
                    <a:pt x="35830" y="26842"/>
                  </a:lnTo>
                  <a:lnTo>
                    <a:pt x="38924" y="25079"/>
                  </a:lnTo>
                  <a:close/>
                  <a:moveTo>
                    <a:pt x="29451" y="25200"/>
                  </a:moveTo>
                  <a:lnTo>
                    <a:pt x="29451" y="28785"/>
                  </a:lnTo>
                  <a:lnTo>
                    <a:pt x="26356" y="30544"/>
                  </a:lnTo>
                  <a:lnTo>
                    <a:pt x="26356" y="26964"/>
                  </a:lnTo>
                  <a:lnTo>
                    <a:pt x="29451" y="25200"/>
                  </a:lnTo>
                  <a:close/>
                  <a:moveTo>
                    <a:pt x="19977" y="25321"/>
                  </a:moveTo>
                  <a:lnTo>
                    <a:pt x="19977" y="28907"/>
                  </a:lnTo>
                  <a:lnTo>
                    <a:pt x="16883" y="30729"/>
                  </a:lnTo>
                  <a:lnTo>
                    <a:pt x="16883" y="27143"/>
                  </a:lnTo>
                  <a:lnTo>
                    <a:pt x="19977" y="25321"/>
                  </a:lnTo>
                  <a:close/>
                  <a:moveTo>
                    <a:pt x="10504" y="25443"/>
                  </a:moveTo>
                  <a:lnTo>
                    <a:pt x="10504" y="29028"/>
                  </a:lnTo>
                  <a:lnTo>
                    <a:pt x="7409" y="30850"/>
                  </a:lnTo>
                  <a:lnTo>
                    <a:pt x="7409" y="27265"/>
                  </a:lnTo>
                  <a:lnTo>
                    <a:pt x="10504" y="25443"/>
                  </a:lnTo>
                  <a:close/>
                  <a:moveTo>
                    <a:pt x="34188" y="27814"/>
                  </a:moveTo>
                  <a:lnTo>
                    <a:pt x="34188" y="31336"/>
                  </a:lnTo>
                  <a:lnTo>
                    <a:pt x="31093" y="33158"/>
                  </a:lnTo>
                  <a:lnTo>
                    <a:pt x="31093" y="29572"/>
                  </a:lnTo>
                  <a:lnTo>
                    <a:pt x="34188" y="27814"/>
                  </a:lnTo>
                  <a:close/>
                  <a:moveTo>
                    <a:pt x="24714" y="27935"/>
                  </a:moveTo>
                  <a:lnTo>
                    <a:pt x="24714" y="31516"/>
                  </a:lnTo>
                  <a:lnTo>
                    <a:pt x="21619" y="33279"/>
                  </a:lnTo>
                  <a:lnTo>
                    <a:pt x="21619" y="29694"/>
                  </a:lnTo>
                  <a:lnTo>
                    <a:pt x="24714" y="27935"/>
                  </a:lnTo>
                  <a:close/>
                  <a:moveTo>
                    <a:pt x="15241" y="28057"/>
                  </a:moveTo>
                  <a:lnTo>
                    <a:pt x="15241" y="31637"/>
                  </a:lnTo>
                  <a:lnTo>
                    <a:pt x="12146" y="33459"/>
                  </a:lnTo>
                  <a:lnTo>
                    <a:pt x="12146" y="29878"/>
                  </a:lnTo>
                  <a:lnTo>
                    <a:pt x="15241" y="28057"/>
                  </a:lnTo>
                  <a:close/>
                  <a:moveTo>
                    <a:pt x="5767" y="28178"/>
                  </a:moveTo>
                  <a:lnTo>
                    <a:pt x="5767" y="31759"/>
                  </a:lnTo>
                  <a:lnTo>
                    <a:pt x="2672" y="33580"/>
                  </a:lnTo>
                  <a:lnTo>
                    <a:pt x="2672" y="30000"/>
                  </a:lnTo>
                  <a:lnTo>
                    <a:pt x="5767" y="28178"/>
                  </a:lnTo>
                  <a:close/>
                  <a:moveTo>
                    <a:pt x="38924" y="30364"/>
                  </a:moveTo>
                  <a:lnTo>
                    <a:pt x="38924" y="33945"/>
                  </a:lnTo>
                  <a:lnTo>
                    <a:pt x="35830" y="35767"/>
                  </a:lnTo>
                  <a:lnTo>
                    <a:pt x="35830" y="32186"/>
                  </a:lnTo>
                  <a:lnTo>
                    <a:pt x="38924" y="30364"/>
                  </a:lnTo>
                  <a:close/>
                  <a:moveTo>
                    <a:pt x="29451" y="30544"/>
                  </a:moveTo>
                  <a:lnTo>
                    <a:pt x="29451" y="34129"/>
                  </a:lnTo>
                  <a:lnTo>
                    <a:pt x="26356" y="35888"/>
                  </a:lnTo>
                  <a:lnTo>
                    <a:pt x="26356" y="32308"/>
                  </a:lnTo>
                  <a:lnTo>
                    <a:pt x="29451" y="30544"/>
                  </a:lnTo>
                  <a:close/>
                  <a:moveTo>
                    <a:pt x="19977" y="30665"/>
                  </a:moveTo>
                  <a:lnTo>
                    <a:pt x="19977" y="34251"/>
                  </a:lnTo>
                  <a:lnTo>
                    <a:pt x="16883" y="36010"/>
                  </a:lnTo>
                  <a:lnTo>
                    <a:pt x="16883" y="32429"/>
                  </a:lnTo>
                  <a:lnTo>
                    <a:pt x="19977" y="30665"/>
                  </a:lnTo>
                  <a:close/>
                  <a:moveTo>
                    <a:pt x="10504" y="30787"/>
                  </a:moveTo>
                  <a:lnTo>
                    <a:pt x="10504" y="34372"/>
                  </a:lnTo>
                  <a:lnTo>
                    <a:pt x="7409" y="36194"/>
                  </a:lnTo>
                  <a:lnTo>
                    <a:pt x="7409" y="32609"/>
                  </a:lnTo>
                  <a:lnTo>
                    <a:pt x="10504" y="30787"/>
                  </a:lnTo>
                  <a:close/>
                  <a:moveTo>
                    <a:pt x="34188" y="33095"/>
                  </a:moveTo>
                  <a:lnTo>
                    <a:pt x="34188" y="36680"/>
                  </a:lnTo>
                  <a:lnTo>
                    <a:pt x="31093" y="38502"/>
                  </a:lnTo>
                  <a:lnTo>
                    <a:pt x="31093" y="34916"/>
                  </a:lnTo>
                  <a:lnTo>
                    <a:pt x="34188" y="33095"/>
                  </a:lnTo>
                  <a:close/>
                  <a:moveTo>
                    <a:pt x="24714" y="33279"/>
                  </a:moveTo>
                  <a:lnTo>
                    <a:pt x="24714" y="36860"/>
                  </a:lnTo>
                  <a:lnTo>
                    <a:pt x="21619" y="38623"/>
                  </a:lnTo>
                  <a:lnTo>
                    <a:pt x="21619" y="35038"/>
                  </a:lnTo>
                  <a:lnTo>
                    <a:pt x="24714" y="33279"/>
                  </a:lnTo>
                  <a:close/>
                  <a:moveTo>
                    <a:pt x="15241" y="33401"/>
                  </a:moveTo>
                  <a:lnTo>
                    <a:pt x="15241" y="36981"/>
                  </a:lnTo>
                  <a:lnTo>
                    <a:pt x="12146" y="38745"/>
                  </a:lnTo>
                  <a:lnTo>
                    <a:pt x="12146" y="35159"/>
                  </a:lnTo>
                  <a:lnTo>
                    <a:pt x="15241" y="33401"/>
                  </a:lnTo>
                  <a:close/>
                  <a:moveTo>
                    <a:pt x="5767" y="33522"/>
                  </a:moveTo>
                  <a:lnTo>
                    <a:pt x="5767" y="37103"/>
                  </a:lnTo>
                  <a:lnTo>
                    <a:pt x="2672" y="38924"/>
                  </a:lnTo>
                  <a:lnTo>
                    <a:pt x="2672" y="35344"/>
                  </a:lnTo>
                  <a:lnTo>
                    <a:pt x="5767" y="33522"/>
                  </a:lnTo>
                  <a:close/>
                  <a:moveTo>
                    <a:pt x="29451" y="35830"/>
                  </a:moveTo>
                  <a:lnTo>
                    <a:pt x="29451" y="39410"/>
                  </a:lnTo>
                  <a:lnTo>
                    <a:pt x="26356" y="41232"/>
                  </a:lnTo>
                  <a:lnTo>
                    <a:pt x="26356" y="37652"/>
                  </a:lnTo>
                  <a:lnTo>
                    <a:pt x="29451" y="35830"/>
                  </a:lnTo>
                  <a:close/>
                  <a:moveTo>
                    <a:pt x="19977" y="36010"/>
                  </a:moveTo>
                  <a:lnTo>
                    <a:pt x="19977" y="39595"/>
                  </a:lnTo>
                  <a:lnTo>
                    <a:pt x="16883" y="41354"/>
                  </a:lnTo>
                  <a:lnTo>
                    <a:pt x="16883" y="37773"/>
                  </a:lnTo>
                  <a:lnTo>
                    <a:pt x="19977" y="36010"/>
                  </a:lnTo>
                  <a:close/>
                  <a:moveTo>
                    <a:pt x="10504" y="36131"/>
                  </a:moveTo>
                  <a:lnTo>
                    <a:pt x="10504" y="39716"/>
                  </a:lnTo>
                  <a:lnTo>
                    <a:pt x="7409" y="41475"/>
                  </a:lnTo>
                  <a:lnTo>
                    <a:pt x="7409" y="37895"/>
                  </a:lnTo>
                  <a:lnTo>
                    <a:pt x="10504" y="36131"/>
                  </a:lnTo>
                  <a:close/>
                  <a:moveTo>
                    <a:pt x="24714" y="38560"/>
                  </a:moveTo>
                  <a:lnTo>
                    <a:pt x="24714" y="42145"/>
                  </a:lnTo>
                  <a:lnTo>
                    <a:pt x="21619" y="43967"/>
                  </a:lnTo>
                  <a:lnTo>
                    <a:pt x="21619" y="40382"/>
                  </a:lnTo>
                  <a:lnTo>
                    <a:pt x="24714" y="38560"/>
                  </a:lnTo>
                  <a:close/>
                  <a:moveTo>
                    <a:pt x="15241" y="38745"/>
                  </a:moveTo>
                  <a:lnTo>
                    <a:pt x="15241" y="42325"/>
                  </a:lnTo>
                  <a:lnTo>
                    <a:pt x="12146" y="44089"/>
                  </a:lnTo>
                  <a:lnTo>
                    <a:pt x="12146" y="40503"/>
                  </a:lnTo>
                  <a:lnTo>
                    <a:pt x="15241" y="38745"/>
                  </a:lnTo>
                  <a:close/>
                  <a:moveTo>
                    <a:pt x="5767" y="38866"/>
                  </a:moveTo>
                  <a:lnTo>
                    <a:pt x="5767" y="42447"/>
                  </a:lnTo>
                  <a:lnTo>
                    <a:pt x="2672" y="44210"/>
                  </a:lnTo>
                  <a:lnTo>
                    <a:pt x="2672" y="40625"/>
                  </a:lnTo>
                  <a:lnTo>
                    <a:pt x="5767" y="38866"/>
                  </a:lnTo>
                  <a:close/>
                  <a:moveTo>
                    <a:pt x="19977" y="41295"/>
                  </a:moveTo>
                  <a:lnTo>
                    <a:pt x="19977" y="44876"/>
                  </a:lnTo>
                  <a:lnTo>
                    <a:pt x="16883" y="46698"/>
                  </a:lnTo>
                  <a:lnTo>
                    <a:pt x="16883" y="43117"/>
                  </a:lnTo>
                  <a:lnTo>
                    <a:pt x="19977" y="41295"/>
                  </a:lnTo>
                  <a:close/>
                  <a:moveTo>
                    <a:pt x="10504" y="41475"/>
                  </a:moveTo>
                  <a:lnTo>
                    <a:pt x="10504" y="45060"/>
                  </a:lnTo>
                  <a:lnTo>
                    <a:pt x="7409" y="46819"/>
                  </a:lnTo>
                  <a:lnTo>
                    <a:pt x="7409" y="43239"/>
                  </a:lnTo>
                  <a:lnTo>
                    <a:pt x="10504" y="41475"/>
                  </a:lnTo>
                  <a:close/>
                  <a:moveTo>
                    <a:pt x="15241" y="44026"/>
                  </a:moveTo>
                  <a:lnTo>
                    <a:pt x="15241" y="47611"/>
                  </a:lnTo>
                  <a:lnTo>
                    <a:pt x="12146" y="49433"/>
                  </a:lnTo>
                  <a:lnTo>
                    <a:pt x="12146" y="45847"/>
                  </a:lnTo>
                  <a:lnTo>
                    <a:pt x="15241" y="44026"/>
                  </a:lnTo>
                  <a:close/>
                  <a:moveTo>
                    <a:pt x="5767" y="44210"/>
                  </a:moveTo>
                  <a:lnTo>
                    <a:pt x="5767" y="47791"/>
                  </a:lnTo>
                  <a:lnTo>
                    <a:pt x="2672" y="49554"/>
                  </a:lnTo>
                  <a:lnTo>
                    <a:pt x="2672" y="45969"/>
                  </a:lnTo>
                  <a:lnTo>
                    <a:pt x="5767" y="44210"/>
                  </a:lnTo>
                  <a:close/>
                  <a:moveTo>
                    <a:pt x="10504" y="46761"/>
                  </a:moveTo>
                  <a:lnTo>
                    <a:pt x="10504" y="50341"/>
                  </a:lnTo>
                  <a:lnTo>
                    <a:pt x="7409" y="52163"/>
                  </a:lnTo>
                  <a:lnTo>
                    <a:pt x="7409" y="48583"/>
                  </a:lnTo>
                  <a:lnTo>
                    <a:pt x="10504" y="46761"/>
                  </a:lnTo>
                  <a:close/>
                  <a:moveTo>
                    <a:pt x="5767" y="49491"/>
                  </a:moveTo>
                  <a:lnTo>
                    <a:pt x="5767" y="53076"/>
                  </a:lnTo>
                  <a:lnTo>
                    <a:pt x="2672" y="54898"/>
                  </a:lnTo>
                  <a:lnTo>
                    <a:pt x="2672" y="51313"/>
                  </a:lnTo>
                  <a:lnTo>
                    <a:pt x="5767" y="49491"/>
                  </a:lnTo>
                  <a:close/>
                  <a:moveTo>
                    <a:pt x="41538" y="0"/>
                  </a:moveTo>
                  <a:lnTo>
                    <a:pt x="0" y="23985"/>
                  </a:lnTo>
                  <a:lnTo>
                    <a:pt x="0" y="61029"/>
                  </a:lnTo>
                  <a:lnTo>
                    <a:pt x="41538" y="37044"/>
                  </a:lnTo>
                  <a:lnTo>
                    <a:pt x="415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5167600" y="3078725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5" y="0"/>
                  </a:moveTo>
                  <a:lnTo>
                    <a:pt x="1" y="1822"/>
                  </a:lnTo>
                  <a:lnTo>
                    <a:pt x="1" y="5403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5167600" y="294657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1"/>
                  </a:moveTo>
                  <a:lnTo>
                    <a:pt x="1" y="1764"/>
                  </a:lnTo>
                  <a:lnTo>
                    <a:pt x="1" y="5345"/>
                  </a:lnTo>
                  <a:lnTo>
                    <a:pt x="3095" y="3523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0"/>
            <p:cNvSpPr/>
            <p:nvPr/>
          </p:nvSpPr>
          <p:spPr>
            <a:xfrm>
              <a:off x="5167600" y="281297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1" y="1764"/>
                  </a:lnTo>
                  <a:lnTo>
                    <a:pt x="1" y="5345"/>
                  </a:lnTo>
                  <a:lnTo>
                    <a:pt x="3095" y="3586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5167600" y="2679375"/>
              <a:ext cx="77400" cy="135200"/>
            </a:xfrm>
            <a:custGeom>
              <a:rect b="b" l="l" r="r" t="t"/>
              <a:pathLst>
                <a:path extrusionOk="0" h="5408" w="3096">
                  <a:moveTo>
                    <a:pt x="3095" y="0"/>
                  </a:moveTo>
                  <a:lnTo>
                    <a:pt x="1" y="1822"/>
                  </a:lnTo>
                  <a:lnTo>
                    <a:pt x="1" y="5408"/>
                  </a:lnTo>
                  <a:lnTo>
                    <a:pt x="3095" y="3586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5167600" y="2545775"/>
              <a:ext cx="77400" cy="135200"/>
            </a:xfrm>
            <a:custGeom>
              <a:rect b="b" l="l" r="r" t="t"/>
              <a:pathLst>
                <a:path extrusionOk="0" h="5408" w="3096">
                  <a:moveTo>
                    <a:pt x="3095" y="0"/>
                  </a:moveTo>
                  <a:lnTo>
                    <a:pt x="1" y="1822"/>
                  </a:lnTo>
                  <a:lnTo>
                    <a:pt x="1" y="5408"/>
                  </a:lnTo>
                  <a:lnTo>
                    <a:pt x="3095" y="3586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5167600" y="241375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1" y="1759"/>
                  </a:lnTo>
                  <a:lnTo>
                    <a:pt x="1" y="5345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5049175" y="3146975"/>
              <a:ext cx="77400" cy="135200"/>
            </a:xfrm>
            <a:custGeom>
              <a:rect b="b" l="l" r="r" t="t"/>
              <a:pathLst>
                <a:path extrusionOk="0" h="5408" w="3096">
                  <a:moveTo>
                    <a:pt x="3096" y="1"/>
                  </a:moveTo>
                  <a:lnTo>
                    <a:pt x="1" y="1822"/>
                  </a:lnTo>
                  <a:lnTo>
                    <a:pt x="1" y="5408"/>
                  </a:lnTo>
                  <a:lnTo>
                    <a:pt x="3096" y="3586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5049175" y="301495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6" y="1"/>
                  </a:moveTo>
                  <a:lnTo>
                    <a:pt x="1" y="1759"/>
                  </a:lnTo>
                  <a:lnTo>
                    <a:pt x="1" y="5345"/>
                  </a:lnTo>
                  <a:lnTo>
                    <a:pt x="3096" y="3523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5049175" y="288135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6" y="1"/>
                  </a:moveTo>
                  <a:lnTo>
                    <a:pt x="1" y="1759"/>
                  </a:lnTo>
                  <a:lnTo>
                    <a:pt x="1" y="5345"/>
                  </a:lnTo>
                  <a:lnTo>
                    <a:pt x="3096" y="358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5049175" y="2747750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6" y="1"/>
                  </a:moveTo>
                  <a:lnTo>
                    <a:pt x="1" y="1822"/>
                  </a:lnTo>
                  <a:lnTo>
                    <a:pt x="1" y="5403"/>
                  </a:lnTo>
                  <a:lnTo>
                    <a:pt x="3096" y="358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5049175" y="2614150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6" y="1"/>
                  </a:moveTo>
                  <a:lnTo>
                    <a:pt x="1" y="1822"/>
                  </a:lnTo>
                  <a:lnTo>
                    <a:pt x="1" y="5403"/>
                  </a:lnTo>
                  <a:lnTo>
                    <a:pt x="3096" y="358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5049175" y="248200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6" y="1"/>
                  </a:moveTo>
                  <a:lnTo>
                    <a:pt x="1" y="1764"/>
                  </a:lnTo>
                  <a:lnTo>
                    <a:pt x="1" y="5345"/>
                  </a:lnTo>
                  <a:lnTo>
                    <a:pt x="3096" y="3586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4930775" y="3215350"/>
              <a:ext cx="77375" cy="135100"/>
            </a:xfrm>
            <a:custGeom>
              <a:rect b="b" l="l" r="r" t="t"/>
              <a:pathLst>
                <a:path extrusionOk="0" h="5404" w="3095">
                  <a:moveTo>
                    <a:pt x="3095" y="1"/>
                  </a:moveTo>
                  <a:lnTo>
                    <a:pt x="0" y="1823"/>
                  </a:lnTo>
                  <a:lnTo>
                    <a:pt x="0" y="5403"/>
                  </a:lnTo>
                  <a:lnTo>
                    <a:pt x="3095" y="3581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4930775" y="3083225"/>
              <a:ext cx="77375" cy="133625"/>
            </a:xfrm>
            <a:custGeom>
              <a:rect b="b" l="l" r="r" t="t"/>
              <a:pathLst>
                <a:path extrusionOk="0" h="5345" w="3095">
                  <a:moveTo>
                    <a:pt x="3095" y="0"/>
                  </a:moveTo>
                  <a:lnTo>
                    <a:pt x="0" y="1764"/>
                  </a:lnTo>
                  <a:lnTo>
                    <a:pt x="0" y="5344"/>
                  </a:lnTo>
                  <a:lnTo>
                    <a:pt x="3095" y="3585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4930775" y="2949600"/>
              <a:ext cx="77375" cy="133650"/>
            </a:xfrm>
            <a:custGeom>
              <a:rect b="b" l="l" r="r" t="t"/>
              <a:pathLst>
                <a:path extrusionOk="0" h="5346" w="3095">
                  <a:moveTo>
                    <a:pt x="3095" y="1"/>
                  </a:moveTo>
                  <a:lnTo>
                    <a:pt x="0" y="1765"/>
                  </a:lnTo>
                  <a:lnTo>
                    <a:pt x="0" y="5345"/>
                  </a:lnTo>
                  <a:lnTo>
                    <a:pt x="3095" y="3586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4930775" y="2816000"/>
              <a:ext cx="77375" cy="135225"/>
            </a:xfrm>
            <a:custGeom>
              <a:rect b="b" l="l" r="r" t="t"/>
              <a:pathLst>
                <a:path extrusionOk="0" h="5409" w="3095">
                  <a:moveTo>
                    <a:pt x="3095" y="1"/>
                  </a:moveTo>
                  <a:lnTo>
                    <a:pt x="0" y="1823"/>
                  </a:lnTo>
                  <a:lnTo>
                    <a:pt x="0" y="5408"/>
                  </a:lnTo>
                  <a:lnTo>
                    <a:pt x="3095" y="3586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4930775" y="2682400"/>
              <a:ext cx="77375" cy="135225"/>
            </a:xfrm>
            <a:custGeom>
              <a:rect b="b" l="l" r="r" t="t"/>
              <a:pathLst>
                <a:path extrusionOk="0" h="5409" w="3095">
                  <a:moveTo>
                    <a:pt x="3095" y="1"/>
                  </a:moveTo>
                  <a:lnTo>
                    <a:pt x="0" y="1823"/>
                  </a:lnTo>
                  <a:lnTo>
                    <a:pt x="0" y="5408"/>
                  </a:lnTo>
                  <a:lnTo>
                    <a:pt x="3095" y="3586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4930775" y="2550375"/>
              <a:ext cx="77375" cy="133650"/>
            </a:xfrm>
            <a:custGeom>
              <a:rect b="b" l="l" r="r" t="t"/>
              <a:pathLst>
                <a:path extrusionOk="0" h="5346" w="3095">
                  <a:moveTo>
                    <a:pt x="3095" y="1"/>
                  </a:moveTo>
                  <a:lnTo>
                    <a:pt x="0" y="1760"/>
                  </a:lnTo>
                  <a:lnTo>
                    <a:pt x="0" y="5345"/>
                  </a:lnTo>
                  <a:lnTo>
                    <a:pt x="3095" y="3581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4812350" y="3283625"/>
              <a:ext cx="77400" cy="135200"/>
            </a:xfrm>
            <a:custGeom>
              <a:rect b="b" l="l" r="r" t="t"/>
              <a:pathLst>
                <a:path extrusionOk="0" h="5408" w="3096">
                  <a:moveTo>
                    <a:pt x="3095" y="0"/>
                  </a:moveTo>
                  <a:lnTo>
                    <a:pt x="0" y="1822"/>
                  </a:lnTo>
                  <a:lnTo>
                    <a:pt x="0" y="5407"/>
                  </a:lnTo>
                  <a:lnTo>
                    <a:pt x="3095" y="3585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4812350" y="315160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0" y="1759"/>
                  </a:lnTo>
                  <a:lnTo>
                    <a:pt x="0" y="5344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4812350" y="301800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0" y="1759"/>
                  </a:lnTo>
                  <a:lnTo>
                    <a:pt x="0" y="5344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4812350" y="2884400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5" y="0"/>
                  </a:moveTo>
                  <a:lnTo>
                    <a:pt x="0" y="1822"/>
                  </a:lnTo>
                  <a:lnTo>
                    <a:pt x="0" y="5402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4812350" y="2750800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5" y="0"/>
                  </a:moveTo>
                  <a:lnTo>
                    <a:pt x="0" y="1822"/>
                  </a:lnTo>
                  <a:lnTo>
                    <a:pt x="0" y="5402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4812350" y="261865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0" y="1764"/>
                  </a:lnTo>
                  <a:lnTo>
                    <a:pt x="0" y="5344"/>
                  </a:lnTo>
                  <a:lnTo>
                    <a:pt x="3095" y="3586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4693925" y="3352000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5" y="0"/>
                  </a:moveTo>
                  <a:lnTo>
                    <a:pt x="1" y="1822"/>
                  </a:lnTo>
                  <a:lnTo>
                    <a:pt x="1" y="5403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4693925" y="321985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1"/>
                  </a:moveTo>
                  <a:lnTo>
                    <a:pt x="1" y="1764"/>
                  </a:lnTo>
                  <a:lnTo>
                    <a:pt x="1" y="5345"/>
                  </a:lnTo>
                  <a:lnTo>
                    <a:pt x="3095" y="3586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4693925" y="3086250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1" y="1764"/>
                  </a:lnTo>
                  <a:lnTo>
                    <a:pt x="1" y="5345"/>
                  </a:lnTo>
                  <a:lnTo>
                    <a:pt x="3095" y="3586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4693925" y="2952650"/>
              <a:ext cx="77400" cy="135200"/>
            </a:xfrm>
            <a:custGeom>
              <a:rect b="b" l="l" r="r" t="t"/>
              <a:pathLst>
                <a:path extrusionOk="0" h="5408" w="3096">
                  <a:moveTo>
                    <a:pt x="3095" y="0"/>
                  </a:moveTo>
                  <a:lnTo>
                    <a:pt x="1" y="1822"/>
                  </a:lnTo>
                  <a:lnTo>
                    <a:pt x="1" y="5408"/>
                  </a:lnTo>
                  <a:lnTo>
                    <a:pt x="3095" y="3586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4693925" y="2819050"/>
              <a:ext cx="77400" cy="135200"/>
            </a:xfrm>
            <a:custGeom>
              <a:rect b="b" l="l" r="r" t="t"/>
              <a:pathLst>
                <a:path extrusionOk="0" h="5408" w="3096">
                  <a:moveTo>
                    <a:pt x="3095" y="0"/>
                  </a:moveTo>
                  <a:lnTo>
                    <a:pt x="1" y="1822"/>
                  </a:lnTo>
                  <a:lnTo>
                    <a:pt x="1" y="5408"/>
                  </a:lnTo>
                  <a:lnTo>
                    <a:pt x="3095" y="3586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4693925" y="268702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1" y="1759"/>
                  </a:lnTo>
                  <a:lnTo>
                    <a:pt x="1" y="5345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4575500" y="3420250"/>
              <a:ext cx="77400" cy="135200"/>
            </a:xfrm>
            <a:custGeom>
              <a:rect b="b" l="l" r="r" t="t"/>
              <a:pathLst>
                <a:path extrusionOk="0" h="5408" w="3096">
                  <a:moveTo>
                    <a:pt x="3096" y="1"/>
                  </a:moveTo>
                  <a:lnTo>
                    <a:pt x="1" y="1822"/>
                  </a:lnTo>
                  <a:lnTo>
                    <a:pt x="1" y="5408"/>
                  </a:lnTo>
                  <a:lnTo>
                    <a:pt x="3096" y="3586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4575500" y="328822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6" y="1"/>
                  </a:moveTo>
                  <a:lnTo>
                    <a:pt x="1" y="1759"/>
                  </a:lnTo>
                  <a:lnTo>
                    <a:pt x="1" y="5345"/>
                  </a:lnTo>
                  <a:lnTo>
                    <a:pt x="3096" y="358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4575500" y="315462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6" y="1"/>
                  </a:moveTo>
                  <a:lnTo>
                    <a:pt x="1" y="1759"/>
                  </a:lnTo>
                  <a:lnTo>
                    <a:pt x="1" y="5345"/>
                  </a:lnTo>
                  <a:lnTo>
                    <a:pt x="3096" y="358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4575500" y="3021025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6" y="1"/>
                  </a:moveTo>
                  <a:lnTo>
                    <a:pt x="1" y="1822"/>
                  </a:lnTo>
                  <a:lnTo>
                    <a:pt x="1" y="5403"/>
                  </a:lnTo>
                  <a:lnTo>
                    <a:pt x="3096" y="358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4575500" y="2887425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6" y="1"/>
                  </a:moveTo>
                  <a:lnTo>
                    <a:pt x="1" y="1822"/>
                  </a:lnTo>
                  <a:lnTo>
                    <a:pt x="1" y="5403"/>
                  </a:lnTo>
                  <a:lnTo>
                    <a:pt x="3096" y="3581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4575500" y="275527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6" y="1"/>
                  </a:moveTo>
                  <a:lnTo>
                    <a:pt x="1" y="1764"/>
                  </a:lnTo>
                  <a:lnTo>
                    <a:pt x="1" y="5345"/>
                  </a:lnTo>
                  <a:lnTo>
                    <a:pt x="3096" y="3586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4457100" y="3488625"/>
              <a:ext cx="77375" cy="135100"/>
            </a:xfrm>
            <a:custGeom>
              <a:rect b="b" l="l" r="r" t="t"/>
              <a:pathLst>
                <a:path extrusionOk="0" h="5404" w="3095">
                  <a:moveTo>
                    <a:pt x="3095" y="1"/>
                  </a:moveTo>
                  <a:lnTo>
                    <a:pt x="0" y="1823"/>
                  </a:lnTo>
                  <a:lnTo>
                    <a:pt x="0" y="5403"/>
                  </a:lnTo>
                  <a:lnTo>
                    <a:pt x="3095" y="3581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4457100" y="3356500"/>
              <a:ext cx="77375" cy="133625"/>
            </a:xfrm>
            <a:custGeom>
              <a:rect b="b" l="l" r="r" t="t"/>
              <a:pathLst>
                <a:path extrusionOk="0" h="5345" w="3095">
                  <a:moveTo>
                    <a:pt x="3095" y="0"/>
                  </a:moveTo>
                  <a:lnTo>
                    <a:pt x="0" y="1764"/>
                  </a:lnTo>
                  <a:lnTo>
                    <a:pt x="0" y="5344"/>
                  </a:lnTo>
                  <a:lnTo>
                    <a:pt x="3095" y="3585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4457100" y="3222875"/>
              <a:ext cx="77375" cy="133650"/>
            </a:xfrm>
            <a:custGeom>
              <a:rect b="b" l="l" r="r" t="t"/>
              <a:pathLst>
                <a:path extrusionOk="0" h="5346" w="3095">
                  <a:moveTo>
                    <a:pt x="3095" y="1"/>
                  </a:moveTo>
                  <a:lnTo>
                    <a:pt x="0" y="1765"/>
                  </a:lnTo>
                  <a:lnTo>
                    <a:pt x="0" y="5345"/>
                  </a:lnTo>
                  <a:lnTo>
                    <a:pt x="3095" y="3586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4457100" y="3089275"/>
              <a:ext cx="77375" cy="135225"/>
            </a:xfrm>
            <a:custGeom>
              <a:rect b="b" l="l" r="r" t="t"/>
              <a:pathLst>
                <a:path extrusionOk="0" h="5409" w="3095">
                  <a:moveTo>
                    <a:pt x="3095" y="1"/>
                  </a:moveTo>
                  <a:lnTo>
                    <a:pt x="0" y="1823"/>
                  </a:lnTo>
                  <a:lnTo>
                    <a:pt x="0" y="5408"/>
                  </a:lnTo>
                  <a:lnTo>
                    <a:pt x="3095" y="3586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4457100" y="2955675"/>
              <a:ext cx="77375" cy="135225"/>
            </a:xfrm>
            <a:custGeom>
              <a:rect b="b" l="l" r="r" t="t"/>
              <a:pathLst>
                <a:path extrusionOk="0" h="5409" w="3095">
                  <a:moveTo>
                    <a:pt x="3095" y="1"/>
                  </a:moveTo>
                  <a:lnTo>
                    <a:pt x="0" y="1823"/>
                  </a:lnTo>
                  <a:lnTo>
                    <a:pt x="0" y="5408"/>
                  </a:lnTo>
                  <a:lnTo>
                    <a:pt x="3095" y="3586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4457100" y="2823650"/>
              <a:ext cx="77375" cy="133650"/>
            </a:xfrm>
            <a:custGeom>
              <a:rect b="b" l="l" r="r" t="t"/>
              <a:pathLst>
                <a:path extrusionOk="0" h="5346" w="3095">
                  <a:moveTo>
                    <a:pt x="3095" y="1"/>
                  </a:moveTo>
                  <a:lnTo>
                    <a:pt x="0" y="1760"/>
                  </a:lnTo>
                  <a:lnTo>
                    <a:pt x="0" y="5345"/>
                  </a:lnTo>
                  <a:lnTo>
                    <a:pt x="3095" y="3582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4338675" y="3556900"/>
              <a:ext cx="77400" cy="135200"/>
            </a:xfrm>
            <a:custGeom>
              <a:rect b="b" l="l" r="r" t="t"/>
              <a:pathLst>
                <a:path extrusionOk="0" h="5408" w="3096">
                  <a:moveTo>
                    <a:pt x="3095" y="0"/>
                  </a:moveTo>
                  <a:lnTo>
                    <a:pt x="0" y="1822"/>
                  </a:lnTo>
                  <a:lnTo>
                    <a:pt x="0" y="5407"/>
                  </a:lnTo>
                  <a:lnTo>
                    <a:pt x="3095" y="3585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4338675" y="342487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0" y="1759"/>
                  </a:lnTo>
                  <a:lnTo>
                    <a:pt x="0" y="5344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4338675" y="329127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0" y="1759"/>
                  </a:lnTo>
                  <a:lnTo>
                    <a:pt x="0" y="5344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4338675" y="3157675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5" y="0"/>
                  </a:moveTo>
                  <a:lnTo>
                    <a:pt x="0" y="1822"/>
                  </a:lnTo>
                  <a:lnTo>
                    <a:pt x="0" y="5402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4338675" y="3024075"/>
              <a:ext cx="77400" cy="135075"/>
            </a:xfrm>
            <a:custGeom>
              <a:rect b="b" l="l" r="r" t="t"/>
              <a:pathLst>
                <a:path extrusionOk="0" h="5403" w="3096">
                  <a:moveTo>
                    <a:pt x="3095" y="0"/>
                  </a:moveTo>
                  <a:lnTo>
                    <a:pt x="0" y="1822"/>
                  </a:lnTo>
                  <a:lnTo>
                    <a:pt x="0" y="5402"/>
                  </a:lnTo>
                  <a:lnTo>
                    <a:pt x="3095" y="3581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4338675" y="2891925"/>
              <a:ext cx="77400" cy="133625"/>
            </a:xfrm>
            <a:custGeom>
              <a:rect b="b" l="l" r="r" t="t"/>
              <a:pathLst>
                <a:path extrusionOk="0" h="5345" w="3096">
                  <a:moveTo>
                    <a:pt x="3095" y="0"/>
                  </a:moveTo>
                  <a:lnTo>
                    <a:pt x="0" y="1764"/>
                  </a:lnTo>
                  <a:lnTo>
                    <a:pt x="0" y="5344"/>
                  </a:lnTo>
                  <a:lnTo>
                    <a:pt x="3095" y="3586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3921100" y="2111575"/>
              <a:ext cx="1389250" cy="807700"/>
            </a:xfrm>
            <a:custGeom>
              <a:rect b="b" l="l" r="r" t="t"/>
              <a:pathLst>
                <a:path extrusionOk="0" h="32308" w="55570">
                  <a:moveTo>
                    <a:pt x="41296" y="0"/>
                  </a:moveTo>
                  <a:lnTo>
                    <a:pt x="1" y="24233"/>
                  </a:lnTo>
                  <a:lnTo>
                    <a:pt x="14031" y="32307"/>
                  </a:lnTo>
                  <a:lnTo>
                    <a:pt x="55569" y="8322"/>
                  </a:lnTo>
                  <a:lnTo>
                    <a:pt x="41296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2688325" y="2240675"/>
              <a:ext cx="467625" cy="1340525"/>
            </a:xfrm>
            <a:custGeom>
              <a:rect b="b" l="l" r="r" t="t"/>
              <a:pathLst>
                <a:path extrusionOk="0" h="53621" w="18705">
                  <a:moveTo>
                    <a:pt x="16640" y="4737"/>
                  </a:moveTo>
                  <a:lnTo>
                    <a:pt x="16640" y="9595"/>
                  </a:lnTo>
                  <a:lnTo>
                    <a:pt x="12389" y="12025"/>
                  </a:lnTo>
                  <a:lnTo>
                    <a:pt x="12389" y="7166"/>
                  </a:lnTo>
                  <a:lnTo>
                    <a:pt x="16640" y="4737"/>
                  </a:lnTo>
                  <a:close/>
                  <a:moveTo>
                    <a:pt x="11418" y="7710"/>
                  </a:moveTo>
                  <a:lnTo>
                    <a:pt x="11418" y="12569"/>
                  </a:lnTo>
                  <a:lnTo>
                    <a:pt x="7230" y="14998"/>
                  </a:lnTo>
                  <a:lnTo>
                    <a:pt x="7230" y="10140"/>
                  </a:lnTo>
                  <a:lnTo>
                    <a:pt x="11418" y="7710"/>
                  </a:lnTo>
                  <a:close/>
                  <a:moveTo>
                    <a:pt x="6258" y="10689"/>
                  </a:moveTo>
                  <a:lnTo>
                    <a:pt x="6258" y="15547"/>
                  </a:lnTo>
                  <a:lnTo>
                    <a:pt x="2066" y="17976"/>
                  </a:lnTo>
                  <a:lnTo>
                    <a:pt x="2066" y="13118"/>
                  </a:lnTo>
                  <a:lnTo>
                    <a:pt x="6258" y="10689"/>
                  </a:lnTo>
                  <a:close/>
                  <a:moveTo>
                    <a:pt x="16640" y="11354"/>
                  </a:moveTo>
                  <a:lnTo>
                    <a:pt x="16640" y="16212"/>
                  </a:lnTo>
                  <a:lnTo>
                    <a:pt x="12389" y="18642"/>
                  </a:lnTo>
                  <a:lnTo>
                    <a:pt x="12389" y="13783"/>
                  </a:lnTo>
                  <a:lnTo>
                    <a:pt x="16640" y="11354"/>
                  </a:lnTo>
                  <a:close/>
                  <a:moveTo>
                    <a:pt x="11418" y="14332"/>
                  </a:moveTo>
                  <a:lnTo>
                    <a:pt x="11418" y="19190"/>
                  </a:lnTo>
                  <a:lnTo>
                    <a:pt x="7230" y="21620"/>
                  </a:lnTo>
                  <a:lnTo>
                    <a:pt x="7230" y="16761"/>
                  </a:lnTo>
                  <a:lnTo>
                    <a:pt x="11418" y="14332"/>
                  </a:lnTo>
                  <a:close/>
                  <a:moveTo>
                    <a:pt x="6258" y="17305"/>
                  </a:moveTo>
                  <a:lnTo>
                    <a:pt x="6258" y="22227"/>
                  </a:lnTo>
                  <a:lnTo>
                    <a:pt x="2066" y="24656"/>
                  </a:lnTo>
                  <a:lnTo>
                    <a:pt x="2066" y="19798"/>
                  </a:lnTo>
                  <a:lnTo>
                    <a:pt x="6258" y="17305"/>
                  </a:lnTo>
                  <a:close/>
                  <a:moveTo>
                    <a:pt x="16640" y="18034"/>
                  </a:moveTo>
                  <a:lnTo>
                    <a:pt x="16640" y="22892"/>
                  </a:lnTo>
                  <a:lnTo>
                    <a:pt x="12389" y="25322"/>
                  </a:lnTo>
                  <a:lnTo>
                    <a:pt x="12389" y="20463"/>
                  </a:lnTo>
                  <a:lnTo>
                    <a:pt x="16640" y="18034"/>
                  </a:lnTo>
                  <a:close/>
                  <a:moveTo>
                    <a:pt x="11418" y="21012"/>
                  </a:moveTo>
                  <a:lnTo>
                    <a:pt x="11418" y="25871"/>
                  </a:lnTo>
                  <a:lnTo>
                    <a:pt x="7230" y="28300"/>
                  </a:lnTo>
                  <a:lnTo>
                    <a:pt x="7230" y="23441"/>
                  </a:lnTo>
                  <a:lnTo>
                    <a:pt x="11418" y="21012"/>
                  </a:lnTo>
                  <a:close/>
                  <a:moveTo>
                    <a:pt x="6258" y="23986"/>
                  </a:moveTo>
                  <a:lnTo>
                    <a:pt x="6258" y="28844"/>
                  </a:lnTo>
                  <a:lnTo>
                    <a:pt x="2066" y="31273"/>
                  </a:lnTo>
                  <a:lnTo>
                    <a:pt x="2066" y="26415"/>
                  </a:lnTo>
                  <a:lnTo>
                    <a:pt x="6258" y="23986"/>
                  </a:lnTo>
                  <a:close/>
                  <a:moveTo>
                    <a:pt x="16640" y="24656"/>
                  </a:moveTo>
                  <a:lnTo>
                    <a:pt x="16640" y="29514"/>
                  </a:lnTo>
                  <a:lnTo>
                    <a:pt x="12389" y="31943"/>
                  </a:lnTo>
                  <a:lnTo>
                    <a:pt x="12389" y="27085"/>
                  </a:lnTo>
                  <a:lnTo>
                    <a:pt x="16640" y="24656"/>
                  </a:lnTo>
                  <a:close/>
                  <a:moveTo>
                    <a:pt x="11418" y="27629"/>
                  </a:moveTo>
                  <a:lnTo>
                    <a:pt x="11418" y="32551"/>
                  </a:lnTo>
                  <a:lnTo>
                    <a:pt x="7230" y="34980"/>
                  </a:lnTo>
                  <a:lnTo>
                    <a:pt x="7230" y="30058"/>
                  </a:lnTo>
                  <a:lnTo>
                    <a:pt x="11418" y="27629"/>
                  </a:lnTo>
                  <a:close/>
                  <a:moveTo>
                    <a:pt x="6258" y="30666"/>
                  </a:moveTo>
                  <a:lnTo>
                    <a:pt x="6258" y="35524"/>
                  </a:lnTo>
                  <a:lnTo>
                    <a:pt x="2066" y="37953"/>
                  </a:lnTo>
                  <a:lnTo>
                    <a:pt x="2066" y="33095"/>
                  </a:lnTo>
                  <a:lnTo>
                    <a:pt x="6258" y="30666"/>
                  </a:lnTo>
                  <a:close/>
                  <a:moveTo>
                    <a:pt x="18705" y="0"/>
                  </a:moveTo>
                  <a:lnTo>
                    <a:pt x="1" y="10810"/>
                  </a:lnTo>
                  <a:lnTo>
                    <a:pt x="1" y="53621"/>
                  </a:lnTo>
                  <a:lnTo>
                    <a:pt x="6744" y="49676"/>
                  </a:lnTo>
                  <a:lnTo>
                    <a:pt x="6744" y="40382"/>
                  </a:lnTo>
                  <a:lnTo>
                    <a:pt x="11903" y="37409"/>
                  </a:lnTo>
                  <a:lnTo>
                    <a:pt x="11903" y="46698"/>
                  </a:lnTo>
                  <a:lnTo>
                    <a:pt x="18705" y="42811"/>
                  </a:lnTo>
                  <a:lnTo>
                    <a:pt x="187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2998050" y="2857075"/>
              <a:ext cx="106300" cy="182200"/>
            </a:xfrm>
            <a:custGeom>
              <a:rect b="b" l="l" r="r" t="t"/>
              <a:pathLst>
                <a:path extrusionOk="0" h="7288" w="4252">
                  <a:moveTo>
                    <a:pt x="4251" y="0"/>
                  </a:moveTo>
                  <a:lnTo>
                    <a:pt x="0" y="2429"/>
                  </a:lnTo>
                  <a:lnTo>
                    <a:pt x="0" y="7287"/>
                  </a:lnTo>
                  <a:lnTo>
                    <a:pt x="4251" y="4858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2998050" y="2691525"/>
              <a:ext cx="106300" cy="182200"/>
            </a:xfrm>
            <a:custGeom>
              <a:rect b="b" l="l" r="r" t="t"/>
              <a:pathLst>
                <a:path extrusionOk="0" h="7288" w="4252">
                  <a:moveTo>
                    <a:pt x="4251" y="0"/>
                  </a:moveTo>
                  <a:lnTo>
                    <a:pt x="0" y="2429"/>
                  </a:lnTo>
                  <a:lnTo>
                    <a:pt x="0" y="7288"/>
                  </a:lnTo>
                  <a:lnTo>
                    <a:pt x="4251" y="4858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2998050" y="2524525"/>
              <a:ext cx="106300" cy="182200"/>
            </a:xfrm>
            <a:custGeom>
              <a:rect b="b" l="l" r="r" t="t"/>
              <a:pathLst>
                <a:path extrusionOk="0" h="7288" w="4252">
                  <a:moveTo>
                    <a:pt x="4251" y="0"/>
                  </a:moveTo>
                  <a:lnTo>
                    <a:pt x="0" y="2429"/>
                  </a:lnTo>
                  <a:lnTo>
                    <a:pt x="0" y="7288"/>
                  </a:lnTo>
                  <a:lnTo>
                    <a:pt x="4251" y="4858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2998050" y="2359100"/>
              <a:ext cx="106300" cy="182200"/>
            </a:xfrm>
            <a:custGeom>
              <a:rect b="b" l="l" r="r" t="t"/>
              <a:pathLst>
                <a:path extrusionOk="0" h="7288" w="4252">
                  <a:moveTo>
                    <a:pt x="4251" y="0"/>
                  </a:moveTo>
                  <a:lnTo>
                    <a:pt x="0" y="2429"/>
                  </a:lnTo>
                  <a:lnTo>
                    <a:pt x="0" y="7288"/>
                  </a:lnTo>
                  <a:lnTo>
                    <a:pt x="4251" y="4858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2856925" y="3175875"/>
              <a:ext cx="129000" cy="306700"/>
            </a:xfrm>
            <a:custGeom>
              <a:rect b="b" l="l" r="r" t="t"/>
              <a:pathLst>
                <a:path extrusionOk="0" h="12268" w="5160">
                  <a:moveTo>
                    <a:pt x="5159" y="1"/>
                  </a:moveTo>
                  <a:lnTo>
                    <a:pt x="0" y="2974"/>
                  </a:lnTo>
                  <a:lnTo>
                    <a:pt x="0" y="12268"/>
                  </a:lnTo>
                  <a:lnTo>
                    <a:pt x="5159" y="9290"/>
                  </a:lnTo>
                  <a:lnTo>
                    <a:pt x="5159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2869050" y="2931400"/>
              <a:ext cx="104725" cy="183775"/>
            </a:xfrm>
            <a:custGeom>
              <a:rect b="b" l="l" r="r" t="t"/>
              <a:pathLst>
                <a:path extrusionOk="0" h="7351" w="4189">
                  <a:moveTo>
                    <a:pt x="4189" y="0"/>
                  </a:moveTo>
                  <a:lnTo>
                    <a:pt x="1" y="2429"/>
                  </a:lnTo>
                  <a:lnTo>
                    <a:pt x="1" y="7351"/>
                  </a:lnTo>
                  <a:lnTo>
                    <a:pt x="4189" y="4922"/>
                  </a:lnTo>
                  <a:lnTo>
                    <a:pt x="4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2869050" y="2765975"/>
              <a:ext cx="104725" cy="182200"/>
            </a:xfrm>
            <a:custGeom>
              <a:rect b="b" l="l" r="r" t="t"/>
              <a:pathLst>
                <a:path extrusionOk="0" h="7288" w="4189">
                  <a:moveTo>
                    <a:pt x="4189" y="0"/>
                  </a:moveTo>
                  <a:lnTo>
                    <a:pt x="1" y="2429"/>
                  </a:lnTo>
                  <a:lnTo>
                    <a:pt x="1" y="7288"/>
                  </a:lnTo>
                  <a:lnTo>
                    <a:pt x="4189" y="4859"/>
                  </a:lnTo>
                  <a:lnTo>
                    <a:pt x="4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2869050" y="2598975"/>
              <a:ext cx="104725" cy="182200"/>
            </a:xfrm>
            <a:custGeom>
              <a:rect b="b" l="l" r="r" t="t"/>
              <a:pathLst>
                <a:path extrusionOk="0" h="7288" w="4189">
                  <a:moveTo>
                    <a:pt x="4189" y="0"/>
                  </a:moveTo>
                  <a:lnTo>
                    <a:pt x="1" y="2429"/>
                  </a:lnTo>
                  <a:lnTo>
                    <a:pt x="1" y="7288"/>
                  </a:lnTo>
                  <a:lnTo>
                    <a:pt x="4189" y="4858"/>
                  </a:lnTo>
                  <a:lnTo>
                    <a:pt x="4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2869050" y="2433425"/>
              <a:ext cx="104725" cy="182200"/>
            </a:xfrm>
            <a:custGeom>
              <a:rect b="b" l="l" r="r" t="t"/>
              <a:pathLst>
                <a:path extrusionOk="0" h="7288" w="4189">
                  <a:moveTo>
                    <a:pt x="4189" y="0"/>
                  </a:moveTo>
                  <a:lnTo>
                    <a:pt x="1" y="2430"/>
                  </a:lnTo>
                  <a:lnTo>
                    <a:pt x="1" y="7288"/>
                  </a:lnTo>
                  <a:lnTo>
                    <a:pt x="4189" y="4859"/>
                  </a:lnTo>
                  <a:lnTo>
                    <a:pt x="4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2739950" y="3007300"/>
              <a:ext cx="104850" cy="182200"/>
            </a:xfrm>
            <a:custGeom>
              <a:rect b="b" l="l" r="r" t="t"/>
              <a:pathLst>
                <a:path extrusionOk="0" h="7288" w="4194">
                  <a:moveTo>
                    <a:pt x="4193" y="1"/>
                  </a:moveTo>
                  <a:lnTo>
                    <a:pt x="1" y="2430"/>
                  </a:lnTo>
                  <a:lnTo>
                    <a:pt x="1" y="7288"/>
                  </a:lnTo>
                  <a:lnTo>
                    <a:pt x="4193" y="4859"/>
                  </a:lnTo>
                  <a:lnTo>
                    <a:pt x="4193" y="1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2739950" y="2840300"/>
              <a:ext cx="104850" cy="182200"/>
            </a:xfrm>
            <a:custGeom>
              <a:rect b="b" l="l" r="r" t="t"/>
              <a:pathLst>
                <a:path extrusionOk="0" h="7288" w="4194">
                  <a:moveTo>
                    <a:pt x="4193" y="1"/>
                  </a:moveTo>
                  <a:lnTo>
                    <a:pt x="1" y="2430"/>
                  </a:lnTo>
                  <a:lnTo>
                    <a:pt x="1" y="7288"/>
                  </a:lnTo>
                  <a:lnTo>
                    <a:pt x="4193" y="4859"/>
                  </a:lnTo>
                  <a:lnTo>
                    <a:pt x="4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2739950" y="2673300"/>
              <a:ext cx="104850" cy="183775"/>
            </a:xfrm>
            <a:custGeom>
              <a:rect b="b" l="l" r="r" t="t"/>
              <a:pathLst>
                <a:path extrusionOk="0" h="7351" w="4194">
                  <a:moveTo>
                    <a:pt x="4193" y="0"/>
                  </a:moveTo>
                  <a:lnTo>
                    <a:pt x="1" y="2493"/>
                  </a:lnTo>
                  <a:lnTo>
                    <a:pt x="1" y="7351"/>
                  </a:lnTo>
                  <a:lnTo>
                    <a:pt x="4193" y="4922"/>
                  </a:lnTo>
                  <a:lnTo>
                    <a:pt x="4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2739950" y="2507875"/>
              <a:ext cx="104850" cy="182200"/>
            </a:xfrm>
            <a:custGeom>
              <a:rect b="b" l="l" r="r" t="t"/>
              <a:pathLst>
                <a:path extrusionOk="0" h="7288" w="4194">
                  <a:moveTo>
                    <a:pt x="4193" y="1"/>
                  </a:moveTo>
                  <a:lnTo>
                    <a:pt x="1" y="2430"/>
                  </a:lnTo>
                  <a:lnTo>
                    <a:pt x="1" y="7288"/>
                  </a:lnTo>
                  <a:lnTo>
                    <a:pt x="4193" y="4859"/>
                  </a:lnTo>
                  <a:lnTo>
                    <a:pt x="4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2220725" y="2240675"/>
              <a:ext cx="467625" cy="1340525"/>
            </a:xfrm>
            <a:custGeom>
              <a:rect b="b" l="l" r="r" t="t"/>
              <a:pathLst>
                <a:path extrusionOk="0" h="53621" w="18705">
                  <a:moveTo>
                    <a:pt x="2065" y="4737"/>
                  </a:moveTo>
                  <a:lnTo>
                    <a:pt x="6258" y="7166"/>
                  </a:lnTo>
                  <a:lnTo>
                    <a:pt x="6258" y="12025"/>
                  </a:lnTo>
                  <a:lnTo>
                    <a:pt x="2065" y="9595"/>
                  </a:lnTo>
                  <a:lnTo>
                    <a:pt x="2065" y="4737"/>
                  </a:lnTo>
                  <a:close/>
                  <a:moveTo>
                    <a:pt x="7230" y="7710"/>
                  </a:moveTo>
                  <a:lnTo>
                    <a:pt x="11417" y="10140"/>
                  </a:lnTo>
                  <a:lnTo>
                    <a:pt x="11417" y="14998"/>
                  </a:lnTo>
                  <a:lnTo>
                    <a:pt x="7230" y="12569"/>
                  </a:lnTo>
                  <a:lnTo>
                    <a:pt x="7230" y="7710"/>
                  </a:lnTo>
                  <a:close/>
                  <a:moveTo>
                    <a:pt x="12389" y="10689"/>
                  </a:moveTo>
                  <a:lnTo>
                    <a:pt x="16640" y="13118"/>
                  </a:lnTo>
                  <a:lnTo>
                    <a:pt x="16640" y="17976"/>
                  </a:lnTo>
                  <a:lnTo>
                    <a:pt x="12389" y="15547"/>
                  </a:lnTo>
                  <a:lnTo>
                    <a:pt x="12389" y="10689"/>
                  </a:lnTo>
                  <a:close/>
                  <a:moveTo>
                    <a:pt x="2065" y="11354"/>
                  </a:moveTo>
                  <a:lnTo>
                    <a:pt x="6258" y="13783"/>
                  </a:lnTo>
                  <a:lnTo>
                    <a:pt x="6258" y="18642"/>
                  </a:lnTo>
                  <a:lnTo>
                    <a:pt x="2065" y="16212"/>
                  </a:lnTo>
                  <a:lnTo>
                    <a:pt x="2065" y="11354"/>
                  </a:lnTo>
                  <a:close/>
                  <a:moveTo>
                    <a:pt x="7230" y="14332"/>
                  </a:moveTo>
                  <a:lnTo>
                    <a:pt x="11417" y="16761"/>
                  </a:lnTo>
                  <a:lnTo>
                    <a:pt x="11417" y="21620"/>
                  </a:lnTo>
                  <a:lnTo>
                    <a:pt x="7230" y="19190"/>
                  </a:lnTo>
                  <a:lnTo>
                    <a:pt x="7230" y="14332"/>
                  </a:lnTo>
                  <a:close/>
                  <a:moveTo>
                    <a:pt x="12389" y="17305"/>
                  </a:moveTo>
                  <a:lnTo>
                    <a:pt x="16640" y="19798"/>
                  </a:lnTo>
                  <a:lnTo>
                    <a:pt x="16640" y="24656"/>
                  </a:lnTo>
                  <a:lnTo>
                    <a:pt x="12389" y="22227"/>
                  </a:lnTo>
                  <a:lnTo>
                    <a:pt x="12389" y="17305"/>
                  </a:lnTo>
                  <a:close/>
                  <a:moveTo>
                    <a:pt x="2065" y="18034"/>
                  </a:moveTo>
                  <a:lnTo>
                    <a:pt x="6258" y="20463"/>
                  </a:lnTo>
                  <a:lnTo>
                    <a:pt x="6258" y="25322"/>
                  </a:lnTo>
                  <a:lnTo>
                    <a:pt x="2065" y="22892"/>
                  </a:lnTo>
                  <a:lnTo>
                    <a:pt x="2065" y="18034"/>
                  </a:lnTo>
                  <a:close/>
                  <a:moveTo>
                    <a:pt x="7230" y="21012"/>
                  </a:moveTo>
                  <a:lnTo>
                    <a:pt x="11417" y="23441"/>
                  </a:lnTo>
                  <a:lnTo>
                    <a:pt x="11417" y="28300"/>
                  </a:lnTo>
                  <a:lnTo>
                    <a:pt x="7230" y="25871"/>
                  </a:lnTo>
                  <a:lnTo>
                    <a:pt x="7230" y="21012"/>
                  </a:lnTo>
                  <a:close/>
                  <a:moveTo>
                    <a:pt x="12389" y="23986"/>
                  </a:moveTo>
                  <a:lnTo>
                    <a:pt x="16640" y="26415"/>
                  </a:lnTo>
                  <a:lnTo>
                    <a:pt x="16640" y="31273"/>
                  </a:lnTo>
                  <a:lnTo>
                    <a:pt x="12389" y="28844"/>
                  </a:lnTo>
                  <a:lnTo>
                    <a:pt x="12389" y="23986"/>
                  </a:lnTo>
                  <a:close/>
                  <a:moveTo>
                    <a:pt x="2065" y="24656"/>
                  </a:moveTo>
                  <a:lnTo>
                    <a:pt x="6258" y="27085"/>
                  </a:lnTo>
                  <a:lnTo>
                    <a:pt x="6258" y="31943"/>
                  </a:lnTo>
                  <a:lnTo>
                    <a:pt x="2065" y="29514"/>
                  </a:lnTo>
                  <a:lnTo>
                    <a:pt x="2065" y="24656"/>
                  </a:lnTo>
                  <a:close/>
                  <a:moveTo>
                    <a:pt x="7230" y="27629"/>
                  </a:moveTo>
                  <a:lnTo>
                    <a:pt x="11417" y="30058"/>
                  </a:lnTo>
                  <a:lnTo>
                    <a:pt x="11417" y="34980"/>
                  </a:lnTo>
                  <a:lnTo>
                    <a:pt x="7230" y="32551"/>
                  </a:lnTo>
                  <a:lnTo>
                    <a:pt x="7230" y="27629"/>
                  </a:lnTo>
                  <a:close/>
                  <a:moveTo>
                    <a:pt x="12389" y="30666"/>
                  </a:moveTo>
                  <a:lnTo>
                    <a:pt x="16640" y="33095"/>
                  </a:lnTo>
                  <a:lnTo>
                    <a:pt x="16640" y="37953"/>
                  </a:lnTo>
                  <a:lnTo>
                    <a:pt x="12389" y="35524"/>
                  </a:lnTo>
                  <a:lnTo>
                    <a:pt x="12389" y="30666"/>
                  </a:lnTo>
                  <a:close/>
                  <a:moveTo>
                    <a:pt x="1" y="0"/>
                  </a:moveTo>
                  <a:lnTo>
                    <a:pt x="1" y="42811"/>
                  </a:lnTo>
                  <a:lnTo>
                    <a:pt x="18705" y="53621"/>
                  </a:lnTo>
                  <a:lnTo>
                    <a:pt x="18705" y="108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2530450" y="3007300"/>
              <a:ext cx="106300" cy="182200"/>
            </a:xfrm>
            <a:custGeom>
              <a:rect b="b" l="l" r="r" t="t"/>
              <a:pathLst>
                <a:path extrusionOk="0" h="7288" w="4252">
                  <a:moveTo>
                    <a:pt x="0" y="1"/>
                  </a:moveTo>
                  <a:lnTo>
                    <a:pt x="0" y="4859"/>
                  </a:lnTo>
                  <a:lnTo>
                    <a:pt x="4251" y="7288"/>
                  </a:lnTo>
                  <a:lnTo>
                    <a:pt x="4251" y="24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2530450" y="2840300"/>
              <a:ext cx="106300" cy="182200"/>
            </a:xfrm>
            <a:custGeom>
              <a:rect b="b" l="l" r="r" t="t"/>
              <a:pathLst>
                <a:path extrusionOk="0" h="7288" w="4252">
                  <a:moveTo>
                    <a:pt x="0" y="1"/>
                  </a:moveTo>
                  <a:lnTo>
                    <a:pt x="0" y="4859"/>
                  </a:lnTo>
                  <a:lnTo>
                    <a:pt x="4251" y="7288"/>
                  </a:lnTo>
                  <a:lnTo>
                    <a:pt x="4251" y="24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2530450" y="2673300"/>
              <a:ext cx="106300" cy="183775"/>
            </a:xfrm>
            <a:custGeom>
              <a:rect b="b" l="l" r="r" t="t"/>
              <a:pathLst>
                <a:path extrusionOk="0" h="7351" w="4252">
                  <a:moveTo>
                    <a:pt x="0" y="0"/>
                  </a:moveTo>
                  <a:lnTo>
                    <a:pt x="0" y="4922"/>
                  </a:lnTo>
                  <a:lnTo>
                    <a:pt x="4251" y="7351"/>
                  </a:lnTo>
                  <a:lnTo>
                    <a:pt x="4251" y="2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2530450" y="2507875"/>
              <a:ext cx="106300" cy="182200"/>
            </a:xfrm>
            <a:custGeom>
              <a:rect b="b" l="l" r="r" t="t"/>
              <a:pathLst>
                <a:path extrusionOk="0" h="7288" w="4252">
                  <a:moveTo>
                    <a:pt x="0" y="1"/>
                  </a:moveTo>
                  <a:lnTo>
                    <a:pt x="0" y="4859"/>
                  </a:lnTo>
                  <a:lnTo>
                    <a:pt x="4251" y="7288"/>
                  </a:lnTo>
                  <a:lnTo>
                    <a:pt x="4251" y="24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2401450" y="2931400"/>
              <a:ext cx="104725" cy="183775"/>
            </a:xfrm>
            <a:custGeom>
              <a:rect b="b" l="l" r="r" t="t"/>
              <a:pathLst>
                <a:path extrusionOk="0" h="7351" w="4189">
                  <a:moveTo>
                    <a:pt x="1" y="0"/>
                  </a:moveTo>
                  <a:lnTo>
                    <a:pt x="1" y="4922"/>
                  </a:lnTo>
                  <a:lnTo>
                    <a:pt x="4188" y="7351"/>
                  </a:lnTo>
                  <a:lnTo>
                    <a:pt x="4188" y="2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2401450" y="2765975"/>
              <a:ext cx="104725" cy="182200"/>
            </a:xfrm>
            <a:custGeom>
              <a:rect b="b" l="l" r="r" t="t"/>
              <a:pathLst>
                <a:path extrusionOk="0" h="7288" w="4189">
                  <a:moveTo>
                    <a:pt x="1" y="0"/>
                  </a:moveTo>
                  <a:lnTo>
                    <a:pt x="1" y="4859"/>
                  </a:lnTo>
                  <a:lnTo>
                    <a:pt x="4188" y="7288"/>
                  </a:lnTo>
                  <a:lnTo>
                    <a:pt x="4188" y="2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2401450" y="2598975"/>
              <a:ext cx="104725" cy="182200"/>
            </a:xfrm>
            <a:custGeom>
              <a:rect b="b" l="l" r="r" t="t"/>
              <a:pathLst>
                <a:path extrusionOk="0" h="7288" w="4189">
                  <a:moveTo>
                    <a:pt x="1" y="0"/>
                  </a:moveTo>
                  <a:lnTo>
                    <a:pt x="1" y="4858"/>
                  </a:lnTo>
                  <a:lnTo>
                    <a:pt x="4188" y="7288"/>
                  </a:lnTo>
                  <a:lnTo>
                    <a:pt x="4188" y="2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2401450" y="2433425"/>
              <a:ext cx="104725" cy="182200"/>
            </a:xfrm>
            <a:custGeom>
              <a:rect b="b" l="l" r="r" t="t"/>
              <a:pathLst>
                <a:path extrusionOk="0" h="7288" w="4189">
                  <a:moveTo>
                    <a:pt x="1" y="0"/>
                  </a:moveTo>
                  <a:lnTo>
                    <a:pt x="1" y="4859"/>
                  </a:lnTo>
                  <a:lnTo>
                    <a:pt x="4188" y="7288"/>
                  </a:lnTo>
                  <a:lnTo>
                    <a:pt x="4188" y="2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2272350" y="2857075"/>
              <a:ext cx="104850" cy="182200"/>
            </a:xfrm>
            <a:custGeom>
              <a:rect b="b" l="l" r="r" t="t"/>
              <a:pathLst>
                <a:path extrusionOk="0" h="7288" w="4194">
                  <a:moveTo>
                    <a:pt x="0" y="0"/>
                  </a:moveTo>
                  <a:lnTo>
                    <a:pt x="0" y="4858"/>
                  </a:lnTo>
                  <a:lnTo>
                    <a:pt x="4193" y="7287"/>
                  </a:lnTo>
                  <a:lnTo>
                    <a:pt x="4193" y="2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0"/>
            <p:cNvSpPr/>
            <p:nvPr/>
          </p:nvSpPr>
          <p:spPr>
            <a:xfrm>
              <a:off x="2272350" y="2691525"/>
              <a:ext cx="104850" cy="182200"/>
            </a:xfrm>
            <a:custGeom>
              <a:rect b="b" l="l" r="r" t="t"/>
              <a:pathLst>
                <a:path extrusionOk="0" h="7288" w="4194">
                  <a:moveTo>
                    <a:pt x="0" y="0"/>
                  </a:moveTo>
                  <a:lnTo>
                    <a:pt x="0" y="4858"/>
                  </a:lnTo>
                  <a:lnTo>
                    <a:pt x="4193" y="7288"/>
                  </a:lnTo>
                  <a:lnTo>
                    <a:pt x="4193" y="2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2272350" y="2524525"/>
              <a:ext cx="104850" cy="182200"/>
            </a:xfrm>
            <a:custGeom>
              <a:rect b="b" l="l" r="r" t="t"/>
              <a:pathLst>
                <a:path extrusionOk="0" h="7288" w="4194">
                  <a:moveTo>
                    <a:pt x="0" y="0"/>
                  </a:moveTo>
                  <a:lnTo>
                    <a:pt x="0" y="4858"/>
                  </a:lnTo>
                  <a:lnTo>
                    <a:pt x="4193" y="7288"/>
                  </a:lnTo>
                  <a:lnTo>
                    <a:pt x="4193" y="2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2272350" y="2359100"/>
              <a:ext cx="104850" cy="182200"/>
            </a:xfrm>
            <a:custGeom>
              <a:rect b="b" l="l" r="r" t="t"/>
              <a:pathLst>
                <a:path extrusionOk="0" h="7288" w="4194">
                  <a:moveTo>
                    <a:pt x="0" y="0"/>
                  </a:moveTo>
                  <a:lnTo>
                    <a:pt x="0" y="4858"/>
                  </a:lnTo>
                  <a:lnTo>
                    <a:pt x="4193" y="7288"/>
                  </a:lnTo>
                  <a:lnTo>
                    <a:pt x="4193" y="2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2220725" y="1970425"/>
              <a:ext cx="935225" cy="540525"/>
            </a:xfrm>
            <a:custGeom>
              <a:rect b="b" l="l" r="r" t="t"/>
              <a:pathLst>
                <a:path extrusionOk="0" h="21621" w="37409">
                  <a:moveTo>
                    <a:pt x="18705" y="1"/>
                  </a:moveTo>
                  <a:lnTo>
                    <a:pt x="1" y="10810"/>
                  </a:lnTo>
                  <a:lnTo>
                    <a:pt x="18705" y="21620"/>
                  </a:lnTo>
                  <a:lnTo>
                    <a:pt x="37409" y="10810"/>
                  </a:lnTo>
                  <a:lnTo>
                    <a:pt x="18705" y="1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0"/>
            <p:cNvSpPr/>
            <p:nvPr/>
          </p:nvSpPr>
          <p:spPr>
            <a:xfrm>
              <a:off x="2402900" y="1269025"/>
              <a:ext cx="285450" cy="1140125"/>
            </a:xfrm>
            <a:custGeom>
              <a:rect b="b" l="l" r="r" t="t"/>
              <a:pathLst>
                <a:path extrusionOk="0" h="45605" w="11418">
                  <a:moveTo>
                    <a:pt x="1" y="1"/>
                  </a:moveTo>
                  <a:lnTo>
                    <a:pt x="1" y="38988"/>
                  </a:lnTo>
                  <a:lnTo>
                    <a:pt x="11418" y="45605"/>
                  </a:lnTo>
                  <a:lnTo>
                    <a:pt x="11418" y="66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0"/>
            <p:cNvSpPr/>
            <p:nvPr/>
          </p:nvSpPr>
          <p:spPr>
            <a:xfrm>
              <a:off x="2688325" y="1269025"/>
              <a:ext cx="285450" cy="1140125"/>
            </a:xfrm>
            <a:custGeom>
              <a:rect b="b" l="l" r="r" t="t"/>
              <a:pathLst>
                <a:path extrusionOk="0" h="45605" w="11418">
                  <a:moveTo>
                    <a:pt x="9960" y="2187"/>
                  </a:moveTo>
                  <a:lnTo>
                    <a:pt x="9960" y="38439"/>
                  </a:lnTo>
                  <a:lnTo>
                    <a:pt x="6438" y="40445"/>
                  </a:lnTo>
                  <a:lnTo>
                    <a:pt x="6438" y="4252"/>
                  </a:lnTo>
                  <a:lnTo>
                    <a:pt x="9960" y="2187"/>
                  </a:lnTo>
                  <a:close/>
                  <a:moveTo>
                    <a:pt x="4922" y="5102"/>
                  </a:moveTo>
                  <a:lnTo>
                    <a:pt x="4922" y="41354"/>
                  </a:lnTo>
                  <a:lnTo>
                    <a:pt x="1458" y="43360"/>
                  </a:lnTo>
                  <a:lnTo>
                    <a:pt x="1458" y="7167"/>
                  </a:lnTo>
                  <a:lnTo>
                    <a:pt x="4922" y="5102"/>
                  </a:lnTo>
                  <a:close/>
                  <a:moveTo>
                    <a:pt x="11418" y="1"/>
                  </a:moveTo>
                  <a:lnTo>
                    <a:pt x="1" y="6618"/>
                  </a:lnTo>
                  <a:lnTo>
                    <a:pt x="1" y="45605"/>
                  </a:lnTo>
                  <a:lnTo>
                    <a:pt x="11418" y="38988"/>
                  </a:lnTo>
                  <a:lnTo>
                    <a:pt x="11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2849250" y="1323675"/>
              <a:ext cx="88100" cy="956500"/>
            </a:xfrm>
            <a:custGeom>
              <a:rect b="b" l="l" r="r" t="t"/>
              <a:pathLst>
                <a:path extrusionOk="0" h="38260" w="3524">
                  <a:moveTo>
                    <a:pt x="3523" y="1"/>
                  </a:moveTo>
                  <a:lnTo>
                    <a:pt x="1" y="2066"/>
                  </a:lnTo>
                  <a:lnTo>
                    <a:pt x="1" y="38259"/>
                  </a:lnTo>
                  <a:lnTo>
                    <a:pt x="3523" y="36253"/>
                  </a:lnTo>
                  <a:lnTo>
                    <a:pt x="35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2724775" y="1396550"/>
              <a:ext cx="86625" cy="956500"/>
            </a:xfrm>
            <a:custGeom>
              <a:rect b="b" l="l" r="r" t="t"/>
              <a:pathLst>
                <a:path extrusionOk="0" h="38260" w="3465">
                  <a:moveTo>
                    <a:pt x="3464" y="1"/>
                  </a:moveTo>
                  <a:lnTo>
                    <a:pt x="0" y="2066"/>
                  </a:lnTo>
                  <a:lnTo>
                    <a:pt x="0" y="38259"/>
                  </a:lnTo>
                  <a:lnTo>
                    <a:pt x="3464" y="36253"/>
                  </a:lnTo>
                  <a:lnTo>
                    <a:pt x="34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2402900" y="1100450"/>
              <a:ext cx="570875" cy="334025"/>
            </a:xfrm>
            <a:custGeom>
              <a:rect b="b" l="l" r="r" t="t"/>
              <a:pathLst>
                <a:path extrusionOk="0" h="13361" w="22835">
                  <a:moveTo>
                    <a:pt x="11418" y="0"/>
                  </a:moveTo>
                  <a:lnTo>
                    <a:pt x="1" y="6744"/>
                  </a:lnTo>
                  <a:lnTo>
                    <a:pt x="11418" y="13361"/>
                  </a:lnTo>
                  <a:lnTo>
                    <a:pt x="22835" y="6744"/>
                  </a:lnTo>
                  <a:lnTo>
                    <a:pt x="11418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5527350" y="3018000"/>
              <a:ext cx="381150" cy="810725"/>
            </a:xfrm>
            <a:custGeom>
              <a:rect b="b" l="l" r="r" t="t"/>
              <a:pathLst>
                <a:path extrusionOk="0" h="32429" w="15246">
                  <a:moveTo>
                    <a:pt x="13725" y="3338"/>
                  </a:moveTo>
                  <a:lnTo>
                    <a:pt x="13725" y="6131"/>
                  </a:lnTo>
                  <a:lnTo>
                    <a:pt x="1580" y="13117"/>
                  </a:lnTo>
                  <a:lnTo>
                    <a:pt x="1580" y="10324"/>
                  </a:lnTo>
                  <a:lnTo>
                    <a:pt x="13725" y="3338"/>
                  </a:lnTo>
                  <a:close/>
                  <a:moveTo>
                    <a:pt x="13725" y="7346"/>
                  </a:moveTo>
                  <a:lnTo>
                    <a:pt x="13725" y="10081"/>
                  </a:lnTo>
                  <a:lnTo>
                    <a:pt x="1580" y="17125"/>
                  </a:lnTo>
                  <a:lnTo>
                    <a:pt x="1580" y="14332"/>
                  </a:lnTo>
                  <a:lnTo>
                    <a:pt x="13725" y="7346"/>
                  </a:lnTo>
                  <a:close/>
                  <a:moveTo>
                    <a:pt x="13725" y="11296"/>
                  </a:moveTo>
                  <a:lnTo>
                    <a:pt x="13725" y="14089"/>
                  </a:lnTo>
                  <a:lnTo>
                    <a:pt x="1580" y="21133"/>
                  </a:lnTo>
                  <a:lnTo>
                    <a:pt x="1580" y="18340"/>
                  </a:lnTo>
                  <a:lnTo>
                    <a:pt x="13725" y="11296"/>
                  </a:lnTo>
                  <a:close/>
                  <a:moveTo>
                    <a:pt x="15246" y="0"/>
                  </a:moveTo>
                  <a:lnTo>
                    <a:pt x="1" y="8803"/>
                  </a:lnTo>
                  <a:lnTo>
                    <a:pt x="1" y="32429"/>
                  </a:lnTo>
                  <a:lnTo>
                    <a:pt x="5102" y="29514"/>
                  </a:lnTo>
                  <a:lnTo>
                    <a:pt x="5102" y="20706"/>
                  </a:lnTo>
                  <a:lnTo>
                    <a:pt x="10203" y="17791"/>
                  </a:lnTo>
                  <a:lnTo>
                    <a:pt x="10203" y="26536"/>
                  </a:lnTo>
                  <a:lnTo>
                    <a:pt x="15246" y="23621"/>
                  </a:lnTo>
                  <a:lnTo>
                    <a:pt x="152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5566825" y="3300375"/>
              <a:ext cx="303675" cy="245975"/>
            </a:xfrm>
            <a:custGeom>
              <a:rect b="b" l="l" r="r" t="t"/>
              <a:pathLst>
                <a:path extrusionOk="0" h="9839" w="12147">
                  <a:moveTo>
                    <a:pt x="12146" y="1"/>
                  </a:moveTo>
                  <a:lnTo>
                    <a:pt x="1" y="7045"/>
                  </a:lnTo>
                  <a:lnTo>
                    <a:pt x="1" y="9838"/>
                  </a:lnTo>
                  <a:lnTo>
                    <a:pt x="12146" y="2794"/>
                  </a:lnTo>
                  <a:lnTo>
                    <a:pt x="121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5566825" y="3201625"/>
              <a:ext cx="303675" cy="244525"/>
            </a:xfrm>
            <a:custGeom>
              <a:rect b="b" l="l" r="r" t="t"/>
              <a:pathLst>
                <a:path extrusionOk="0" h="9781" w="12147">
                  <a:moveTo>
                    <a:pt x="12146" y="1"/>
                  </a:moveTo>
                  <a:lnTo>
                    <a:pt x="1" y="6987"/>
                  </a:lnTo>
                  <a:lnTo>
                    <a:pt x="1" y="9780"/>
                  </a:lnTo>
                  <a:lnTo>
                    <a:pt x="12146" y="2736"/>
                  </a:lnTo>
                  <a:lnTo>
                    <a:pt x="121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5566825" y="3101425"/>
              <a:ext cx="303675" cy="244525"/>
            </a:xfrm>
            <a:custGeom>
              <a:rect b="b" l="l" r="r" t="t"/>
              <a:pathLst>
                <a:path extrusionOk="0" h="9781" w="12147">
                  <a:moveTo>
                    <a:pt x="12146" y="1"/>
                  </a:moveTo>
                  <a:lnTo>
                    <a:pt x="1" y="6987"/>
                  </a:lnTo>
                  <a:lnTo>
                    <a:pt x="1" y="9780"/>
                  </a:lnTo>
                  <a:lnTo>
                    <a:pt x="12146" y="2794"/>
                  </a:lnTo>
                  <a:lnTo>
                    <a:pt x="121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5654875" y="3462750"/>
              <a:ext cx="127575" cy="293100"/>
            </a:xfrm>
            <a:custGeom>
              <a:rect b="b" l="l" r="r" t="t"/>
              <a:pathLst>
                <a:path extrusionOk="0" h="11724" w="5103">
                  <a:moveTo>
                    <a:pt x="5102" y="1"/>
                  </a:moveTo>
                  <a:lnTo>
                    <a:pt x="1" y="2916"/>
                  </a:lnTo>
                  <a:lnTo>
                    <a:pt x="1" y="11724"/>
                  </a:lnTo>
                  <a:lnTo>
                    <a:pt x="5102" y="8746"/>
                  </a:lnTo>
                  <a:lnTo>
                    <a:pt x="51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5146350" y="3018000"/>
              <a:ext cx="381025" cy="810725"/>
            </a:xfrm>
            <a:custGeom>
              <a:rect b="b" l="l" r="r" t="t"/>
              <a:pathLst>
                <a:path extrusionOk="0" h="32429" w="15241">
                  <a:moveTo>
                    <a:pt x="1579" y="3338"/>
                  </a:moveTo>
                  <a:lnTo>
                    <a:pt x="13725" y="10324"/>
                  </a:lnTo>
                  <a:lnTo>
                    <a:pt x="13725" y="13117"/>
                  </a:lnTo>
                  <a:lnTo>
                    <a:pt x="1579" y="6131"/>
                  </a:lnTo>
                  <a:lnTo>
                    <a:pt x="1579" y="3338"/>
                  </a:lnTo>
                  <a:close/>
                  <a:moveTo>
                    <a:pt x="1579" y="7346"/>
                  </a:moveTo>
                  <a:lnTo>
                    <a:pt x="13725" y="14332"/>
                  </a:lnTo>
                  <a:lnTo>
                    <a:pt x="13725" y="17125"/>
                  </a:lnTo>
                  <a:lnTo>
                    <a:pt x="1579" y="10081"/>
                  </a:lnTo>
                  <a:lnTo>
                    <a:pt x="1579" y="7346"/>
                  </a:lnTo>
                  <a:close/>
                  <a:moveTo>
                    <a:pt x="1579" y="11296"/>
                  </a:moveTo>
                  <a:lnTo>
                    <a:pt x="13725" y="18340"/>
                  </a:lnTo>
                  <a:lnTo>
                    <a:pt x="13725" y="21133"/>
                  </a:lnTo>
                  <a:lnTo>
                    <a:pt x="1579" y="14089"/>
                  </a:lnTo>
                  <a:lnTo>
                    <a:pt x="1579" y="11296"/>
                  </a:lnTo>
                  <a:close/>
                  <a:moveTo>
                    <a:pt x="1" y="0"/>
                  </a:moveTo>
                  <a:lnTo>
                    <a:pt x="1" y="23621"/>
                  </a:lnTo>
                  <a:lnTo>
                    <a:pt x="15241" y="32429"/>
                  </a:lnTo>
                  <a:lnTo>
                    <a:pt x="15241" y="88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5185825" y="3300375"/>
              <a:ext cx="303675" cy="245975"/>
            </a:xfrm>
            <a:custGeom>
              <a:rect b="b" l="l" r="r" t="t"/>
              <a:pathLst>
                <a:path extrusionOk="0" h="9839" w="12147">
                  <a:moveTo>
                    <a:pt x="0" y="1"/>
                  </a:moveTo>
                  <a:lnTo>
                    <a:pt x="0" y="2794"/>
                  </a:lnTo>
                  <a:lnTo>
                    <a:pt x="12146" y="9838"/>
                  </a:lnTo>
                  <a:lnTo>
                    <a:pt x="12146" y="70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5185825" y="3201625"/>
              <a:ext cx="303675" cy="244525"/>
            </a:xfrm>
            <a:custGeom>
              <a:rect b="b" l="l" r="r" t="t"/>
              <a:pathLst>
                <a:path extrusionOk="0" h="9781" w="12147">
                  <a:moveTo>
                    <a:pt x="0" y="1"/>
                  </a:moveTo>
                  <a:lnTo>
                    <a:pt x="0" y="2736"/>
                  </a:lnTo>
                  <a:lnTo>
                    <a:pt x="12146" y="9780"/>
                  </a:lnTo>
                  <a:lnTo>
                    <a:pt x="12146" y="698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5185825" y="3101425"/>
              <a:ext cx="303675" cy="244525"/>
            </a:xfrm>
            <a:custGeom>
              <a:rect b="b" l="l" r="r" t="t"/>
              <a:pathLst>
                <a:path extrusionOk="0" h="9781" w="12147">
                  <a:moveTo>
                    <a:pt x="0" y="1"/>
                  </a:moveTo>
                  <a:lnTo>
                    <a:pt x="0" y="2794"/>
                  </a:lnTo>
                  <a:lnTo>
                    <a:pt x="12146" y="9780"/>
                  </a:lnTo>
                  <a:lnTo>
                    <a:pt x="12146" y="698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5146350" y="2800825"/>
              <a:ext cx="762150" cy="437275"/>
            </a:xfrm>
            <a:custGeom>
              <a:rect b="b" l="l" r="r" t="t"/>
              <a:pathLst>
                <a:path extrusionOk="0" h="17491" w="30486">
                  <a:moveTo>
                    <a:pt x="15241" y="1"/>
                  </a:moveTo>
                  <a:lnTo>
                    <a:pt x="1" y="8687"/>
                  </a:lnTo>
                  <a:lnTo>
                    <a:pt x="15241" y="17490"/>
                  </a:lnTo>
                  <a:lnTo>
                    <a:pt x="30486" y="8687"/>
                  </a:lnTo>
                  <a:lnTo>
                    <a:pt x="15241" y="1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4575500" y="1671300"/>
              <a:ext cx="337075" cy="2544500"/>
            </a:xfrm>
            <a:custGeom>
              <a:rect b="b" l="l" r="r" t="t"/>
              <a:pathLst>
                <a:path extrusionOk="0" h="101780" w="13483">
                  <a:moveTo>
                    <a:pt x="1701" y="3644"/>
                  </a:moveTo>
                  <a:lnTo>
                    <a:pt x="11719" y="9415"/>
                  </a:lnTo>
                  <a:lnTo>
                    <a:pt x="11719" y="12267"/>
                  </a:lnTo>
                  <a:lnTo>
                    <a:pt x="1701" y="6500"/>
                  </a:lnTo>
                  <a:lnTo>
                    <a:pt x="1701" y="3644"/>
                  </a:lnTo>
                  <a:close/>
                  <a:moveTo>
                    <a:pt x="1701" y="8808"/>
                  </a:moveTo>
                  <a:lnTo>
                    <a:pt x="11719" y="14638"/>
                  </a:lnTo>
                  <a:lnTo>
                    <a:pt x="11719" y="17490"/>
                  </a:lnTo>
                  <a:lnTo>
                    <a:pt x="1701" y="11660"/>
                  </a:lnTo>
                  <a:lnTo>
                    <a:pt x="1701" y="8808"/>
                  </a:lnTo>
                  <a:close/>
                  <a:moveTo>
                    <a:pt x="1701" y="14031"/>
                  </a:moveTo>
                  <a:lnTo>
                    <a:pt x="11719" y="19861"/>
                  </a:lnTo>
                  <a:lnTo>
                    <a:pt x="11719" y="22712"/>
                  </a:lnTo>
                  <a:lnTo>
                    <a:pt x="1701" y="16882"/>
                  </a:lnTo>
                  <a:lnTo>
                    <a:pt x="1701" y="14031"/>
                  </a:lnTo>
                  <a:close/>
                  <a:moveTo>
                    <a:pt x="1701" y="19253"/>
                  </a:moveTo>
                  <a:lnTo>
                    <a:pt x="11719" y="25020"/>
                  </a:lnTo>
                  <a:lnTo>
                    <a:pt x="11719" y="27877"/>
                  </a:lnTo>
                  <a:lnTo>
                    <a:pt x="1701" y="22105"/>
                  </a:lnTo>
                  <a:lnTo>
                    <a:pt x="1701" y="19253"/>
                  </a:lnTo>
                  <a:close/>
                  <a:moveTo>
                    <a:pt x="1701" y="24413"/>
                  </a:moveTo>
                  <a:lnTo>
                    <a:pt x="11719" y="30243"/>
                  </a:lnTo>
                  <a:lnTo>
                    <a:pt x="11719" y="33099"/>
                  </a:lnTo>
                  <a:lnTo>
                    <a:pt x="1701" y="27269"/>
                  </a:lnTo>
                  <a:lnTo>
                    <a:pt x="1701" y="24413"/>
                  </a:lnTo>
                  <a:close/>
                  <a:moveTo>
                    <a:pt x="1701" y="29635"/>
                  </a:moveTo>
                  <a:lnTo>
                    <a:pt x="11719" y="35465"/>
                  </a:lnTo>
                  <a:lnTo>
                    <a:pt x="11719" y="38259"/>
                  </a:lnTo>
                  <a:lnTo>
                    <a:pt x="1701" y="32492"/>
                  </a:lnTo>
                  <a:lnTo>
                    <a:pt x="1701" y="29635"/>
                  </a:lnTo>
                  <a:close/>
                  <a:moveTo>
                    <a:pt x="1701" y="34858"/>
                  </a:moveTo>
                  <a:lnTo>
                    <a:pt x="11719" y="40629"/>
                  </a:lnTo>
                  <a:lnTo>
                    <a:pt x="11719" y="43481"/>
                  </a:lnTo>
                  <a:lnTo>
                    <a:pt x="1701" y="37651"/>
                  </a:lnTo>
                  <a:lnTo>
                    <a:pt x="1701" y="34858"/>
                  </a:lnTo>
                  <a:close/>
                  <a:moveTo>
                    <a:pt x="1701" y="40022"/>
                  </a:moveTo>
                  <a:lnTo>
                    <a:pt x="11719" y="45852"/>
                  </a:lnTo>
                  <a:lnTo>
                    <a:pt x="11719" y="48704"/>
                  </a:lnTo>
                  <a:lnTo>
                    <a:pt x="1701" y="42874"/>
                  </a:lnTo>
                  <a:lnTo>
                    <a:pt x="1701" y="40022"/>
                  </a:lnTo>
                  <a:close/>
                  <a:moveTo>
                    <a:pt x="1701" y="44939"/>
                  </a:moveTo>
                  <a:lnTo>
                    <a:pt x="4252" y="46396"/>
                  </a:lnTo>
                  <a:lnTo>
                    <a:pt x="4252" y="94128"/>
                  </a:lnTo>
                  <a:lnTo>
                    <a:pt x="1701" y="92671"/>
                  </a:lnTo>
                  <a:lnTo>
                    <a:pt x="1701" y="44939"/>
                  </a:lnTo>
                  <a:close/>
                  <a:moveTo>
                    <a:pt x="5466" y="47125"/>
                  </a:moveTo>
                  <a:lnTo>
                    <a:pt x="8017" y="48582"/>
                  </a:lnTo>
                  <a:lnTo>
                    <a:pt x="8017" y="96315"/>
                  </a:lnTo>
                  <a:lnTo>
                    <a:pt x="5466" y="94857"/>
                  </a:lnTo>
                  <a:lnTo>
                    <a:pt x="5466" y="47125"/>
                  </a:lnTo>
                  <a:close/>
                  <a:moveTo>
                    <a:pt x="9168" y="49253"/>
                  </a:moveTo>
                  <a:lnTo>
                    <a:pt x="11719" y="50769"/>
                  </a:lnTo>
                  <a:lnTo>
                    <a:pt x="11719" y="98501"/>
                  </a:lnTo>
                  <a:lnTo>
                    <a:pt x="9168" y="96985"/>
                  </a:lnTo>
                  <a:lnTo>
                    <a:pt x="9168" y="49253"/>
                  </a:lnTo>
                  <a:close/>
                  <a:moveTo>
                    <a:pt x="1" y="0"/>
                  </a:moveTo>
                  <a:lnTo>
                    <a:pt x="1" y="94007"/>
                  </a:lnTo>
                  <a:lnTo>
                    <a:pt x="13482" y="101780"/>
                  </a:lnTo>
                  <a:lnTo>
                    <a:pt x="13482" y="777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4804700" y="2902600"/>
              <a:ext cx="63775" cy="1231225"/>
            </a:xfrm>
            <a:custGeom>
              <a:rect b="b" l="l" r="r" t="t"/>
              <a:pathLst>
                <a:path extrusionOk="0" h="49249" w="2551">
                  <a:moveTo>
                    <a:pt x="0" y="1"/>
                  </a:moveTo>
                  <a:lnTo>
                    <a:pt x="0" y="47733"/>
                  </a:lnTo>
                  <a:lnTo>
                    <a:pt x="2551" y="49249"/>
                  </a:lnTo>
                  <a:lnTo>
                    <a:pt x="2551" y="15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4618025" y="2671850"/>
              <a:ext cx="250450" cy="217050"/>
            </a:xfrm>
            <a:custGeom>
              <a:rect b="b" l="l" r="r" t="t"/>
              <a:pathLst>
                <a:path extrusionOk="0" h="8682" w="10018">
                  <a:moveTo>
                    <a:pt x="0" y="0"/>
                  </a:moveTo>
                  <a:lnTo>
                    <a:pt x="0" y="2852"/>
                  </a:lnTo>
                  <a:lnTo>
                    <a:pt x="10018" y="8682"/>
                  </a:lnTo>
                  <a:lnTo>
                    <a:pt x="10018" y="5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4618025" y="2542725"/>
              <a:ext cx="250450" cy="215625"/>
            </a:xfrm>
            <a:custGeom>
              <a:rect b="b" l="l" r="r" t="t"/>
              <a:pathLst>
                <a:path extrusionOk="0" h="8625" w="10018">
                  <a:moveTo>
                    <a:pt x="0" y="1"/>
                  </a:moveTo>
                  <a:lnTo>
                    <a:pt x="0" y="2794"/>
                  </a:lnTo>
                  <a:lnTo>
                    <a:pt x="10018" y="8624"/>
                  </a:lnTo>
                  <a:lnTo>
                    <a:pt x="10018" y="57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0"/>
            <p:cNvSpPr/>
            <p:nvPr/>
          </p:nvSpPr>
          <p:spPr>
            <a:xfrm>
              <a:off x="4618025" y="2412175"/>
              <a:ext cx="250450" cy="215600"/>
            </a:xfrm>
            <a:custGeom>
              <a:rect b="b" l="l" r="r" t="t"/>
              <a:pathLst>
                <a:path extrusionOk="0" h="8624" w="10018">
                  <a:moveTo>
                    <a:pt x="0" y="0"/>
                  </a:moveTo>
                  <a:lnTo>
                    <a:pt x="0" y="2857"/>
                  </a:lnTo>
                  <a:lnTo>
                    <a:pt x="10018" y="8624"/>
                  </a:lnTo>
                  <a:lnTo>
                    <a:pt x="10018" y="5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0"/>
            <p:cNvSpPr/>
            <p:nvPr/>
          </p:nvSpPr>
          <p:spPr>
            <a:xfrm>
              <a:off x="4618025" y="2281600"/>
              <a:ext cx="250450" cy="217200"/>
            </a:xfrm>
            <a:custGeom>
              <a:rect b="b" l="l" r="r" t="t"/>
              <a:pathLst>
                <a:path extrusionOk="0" h="8688" w="10018">
                  <a:moveTo>
                    <a:pt x="0" y="1"/>
                  </a:moveTo>
                  <a:lnTo>
                    <a:pt x="0" y="2857"/>
                  </a:lnTo>
                  <a:lnTo>
                    <a:pt x="10018" y="8687"/>
                  </a:lnTo>
                  <a:lnTo>
                    <a:pt x="10018" y="58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0"/>
            <p:cNvSpPr/>
            <p:nvPr/>
          </p:nvSpPr>
          <p:spPr>
            <a:xfrm>
              <a:off x="4618025" y="2152625"/>
              <a:ext cx="250450" cy="215600"/>
            </a:xfrm>
            <a:custGeom>
              <a:rect b="b" l="l" r="r" t="t"/>
              <a:pathLst>
                <a:path extrusionOk="0" h="8624" w="10018">
                  <a:moveTo>
                    <a:pt x="0" y="0"/>
                  </a:moveTo>
                  <a:lnTo>
                    <a:pt x="0" y="2852"/>
                  </a:lnTo>
                  <a:lnTo>
                    <a:pt x="10018" y="8624"/>
                  </a:lnTo>
                  <a:lnTo>
                    <a:pt x="10018" y="57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0"/>
            <p:cNvSpPr/>
            <p:nvPr/>
          </p:nvSpPr>
          <p:spPr>
            <a:xfrm>
              <a:off x="4618025" y="2022050"/>
              <a:ext cx="250450" cy="217075"/>
            </a:xfrm>
            <a:custGeom>
              <a:rect b="b" l="l" r="r" t="t"/>
              <a:pathLst>
                <a:path extrusionOk="0" h="8683" w="10018">
                  <a:moveTo>
                    <a:pt x="0" y="1"/>
                  </a:moveTo>
                  <a:lnTo>
                    <a:pt x="0" y="2852"/>
                  </a:lnTo>
                  <a:lnTo>
                    <a:pt x="10018" y="8682"/>
                  </a:lnTo>
                  <a:lnTo>
                    <a:pt x="10018" y="58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0"/>
            <p:cNvSpPr/>
            <p:nvPr/>
          </p:nvSpPr>
          <p:spPr>
            <a:xfrm>
              <a:off x="4618025" y="1891500"/>
              <a:ext cx="250450" cy="217050"/>
            </a:xfrm>
            <a:custGeom>
              <a:rect b="b" l="l" r="r" t="t"/>
              <a:pathLst>
                <a:path extrusionOk="0" h="8682" w="10018">
                  <a:moveTo>
                    <a:pt x="0" y="0"/>
                  </a:moveTo>
                  <a:lnTo>
                    <a:pt x="0" y="2852"/>
                  </a:lnTo>
                  <a:lnTo>
                    <a:pt x="10018" y="8682"/>
                  </a:lnTo>
                  <a:lnTo>
                    <a:pt x="10018" y="5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0"/>
            <p:cNvSpPr/>
            <p:nvPr/>
          </p:nvSpPr>
          <p:spPr>
            <a:xfrm>
              <a:off x="4618025" y="1762375"/>
              <a:ext cx="250450" cy="215625"/>
            </a:xfrm>
            <a:custGeom>
              <a:rect b="b" l="l" r="r" t="t"/>
              <a:pathLst>
                <a:path extrusionOk="0" h="8625" w="10018">
                  <a:moveTo>
                    <a:pt x="0" y="1"/>
                  </a:moveTo>
                  <a:lnTo>
                    <a:pt x="0" y="2857"/>
                  </a:lnTo>
                  <a:lnTo>
                    <a:pt x="10018" y="8624"/>
                  </a:lnTo>
                  <a:lnTo>
                    <a:pt x="10018" y="57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0"/>
            <p:cNvSpPr/>
            <p:nvPr/>
          </p:nvSpPr>
          <p:spPr>
            <a:xfrm>
              <a:off x="4712150" y="2849400"/>
              <a:ext cx="63775" cy="1229775"/>
            </a:xfrm>
            <a:custGeom>
              <a:rect b="b" l="l" r="r" t="t"/>
              <a:pathLst>
                <a:path extrusionOk="0" h="49191" w="2551">
                  <a:moveTo>
                    <a:pt x="0" y="1"/>
                  </a:moveTo>
                  <a:lnTo>
                    <a:pt x="0" y="47733"/>
                  </a:lnTo>
                  <a:lnTo>
                    <a:pt x="2551" y="49191"/>
                  </a:lnTo>
                  <a:lnTo>
                    <a:pt x="2551" y="14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0"/>
            <p:cNvSpPr/>
            <p:nvPr/>
          </p:nvSpPr>
          <p:spPr>
            <a:xfrm>
              <a:off x="4618025" y="2794750"/>
              <a:ext cx="63775" cy="1229775"/>
            </a:xfrm>
            <a:custGeom>
              <a:rect b="b" l="l" r="r" t="t"/>
              <a:pathLst>
                <a:path extrusionOk="0" h="49191" w="2551">
                  <a:moveTo>
                    <a:pt x="0" y="1"/>
                  </a:moveTo>
                  <a:lnTo>
                    <a:pt x="0" y="47733"/>
                  </a:lnTo>
                  <a:lnTo>
                    <a:pt x="2551" y="49190"/>
                  </a:lnTo>
                  <a:lnTo>
                    <a:pt x="2551" y="14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0"/>
            <p:cNvSpPr/>
            <p:nvPr/>
          </p:nvSpPr>
          <p:spPr>
            <a:xfrm>
              <a:off x="4955050" y="2671850"/>
              <a:ext cx="250475" cy="217050"/>
            </a:xfrm>
            <a:custGeom>
              <a:rect b="b" l="l" r="r" t="t"/>
              <a:pathLst>
                <a:path extrusionOk="0" h="8682" w="10019">
                  <a:moveTo>
                    <a:pt x="10018" y="0"/>
                  </a:moveTo>
                  <a:lnTo>
                    <a:pt x="1" y="5830"/>
                  </a:lnTo>
                  <a:lnTo>
                    <a:pt x="1" y="8682"/>
                  </a:lnTo>
                  <a:lnTo>
                    <a:pt x="10018" y="2852"/>
                  </a:lnTo>
                  <a:lnTo>
                    <a:pt x="100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0"/>
            <p:cNvSpPr/>
            <p:nvPr/>
          </p:nvSpPr>
          <p:spPr>
            <a:xfrm>
              <a:off x="4955050" y="2542725"/>
              <a:ext cx="250475" cy="215625"/>
            </a:xfrm>
            <a:custGeom>
              <a:rect b="b" l="l" r="r" t="t"/>
              <a:pathLst>
                <a:path extrusionOk="0" h="8625" w="10019">
                  <a:moveTo>
                    <a:pt x="10018" y="1"/>
                  </a:moveTo>
                  <a:lnTo>
                    <a:pt x="1" y="5772"/>
                  </a:lnTo>
                  <a:lnTo>
                    <a:pt x="1" y="8624"/>
                  </a:lnTo>
                  <a:lnTo>
                    <a:pt x="10018" y="2794"/>
                  </a:lnTo>
                  <a:lnTo>
                    <a:pt x="100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0"/>
            <p:cNvSpPr/>
            <p:nvPr/>
          </p:nvSpPr>
          <p:spPr>
            <a:xfrm>
              <a:off x="4955050" y="2412175"/>
              <a:ext cx="250475" cy="215600"/>
            </a:xfrm>
            <a:custGeom>
              <a:rect b="b" l="l" r="r" t="t"/>
              <a:pathLst>
                <a:path extrusionOk="0" h="8624" w="10019">
                  <a:moveTo>
                    <a:pt x="10018" y="0"/>
                  </a:moveTo>
                  <a:lnTo>
                    <a:pt x="1" y="5830"/>
                  </a:lnTo>
                  <a:lnTo>
                    <a:pt x="1" y="8624"/>
                  </a:lnTo>
                  <a:lnTo>
                    <a:pt x="10018" y="2857"/>
                  </a:lnTo>
                  <a:lnTo>
                    <a:pt x="100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0"/>
            <p:cNvSpPr/>
            <p:nvPr/>
          </p:nvSpPr>
          <p:spPr>
            <a:xfrm>
              <a:off x="4955050" y="2281600"/>
              <a:ext cx="250475" cy="217200"/>
            </a:xfrm>
            <a:custGeom>
              <a:rect b="b" l="l" r="r" t="t"/>
              <a:pathLst>
                <a:path extrusionOk="0" h="8688" w="10019">
                  <a:moveTo>
                    <a:pt x="10018" y="1"/>
                  </a:moveTo>
                  <a:lnTo>
                    <a:pt x="1" y="5831"/>
                  </a:lnTo>
                  <a:lnTo>
                    <a:pt x="1" y="8687"/>
                  </a:lnTo>
                  <a:lnTo>
                    <a:pt x="10018" y="2857"/>
                  </a:lnTo>
                  <a:lnTo>
                    <a:pt x="100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4955050" y="2152625"/>
              <a:ext cx="250475" cy="215600"/>
            </a:xfrm>
            <a:custGeom>
              <a:rect b="b" l="l" r="r" t="t"/>
              <a:pathLst>
                <a:path extrusionOk="0" h="8624" w="10019">
                  <a:moveTo>
                    <a:pt x="10018" y="0"/>
                  </a:moveTo>
                  <a:lnTo>
                    <a:pt x="1" y="5767"/>
                  </a:lnTo>
                  <a:lnTo>
                    <a:pt x="1" y="8624"/>
                  </a:lnTo>
                  <a:lnTo>
                    <a:pt x="10018" y="2852"/>
                  </a:lnTo>
                  <a:lnTo>
                    <a:pt x="100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4955050" y="2022050"/>
              <a:ext cx="250475" cy="217075"/>
            </a:xfrm>
            <a:custGeom>
              <a:rect b="b" l="l" r="r" t="t"/>
              <a:pathLst>
                <a:path extrusionOk="0" h="8683" w="10019">
                  <a:moveTo>
                    <a:pt x="10018" y="1"/>
                  </a:moveTo>
                  <a:lnTo>
                    <a:pt x="1" y="5831"/>
                  </a:lnTo>
                  <a:lnTo>
                    <a:pt x="1" y="8682"/>
                  </a:lnTo>
                  <a:lnTo>
                    <a:pt x="10018" y="2852"/>
                  </a:lnTo>
                  <a:lnTo>
                    <a:pt x="100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4955050" y="1892950"/>
              <a:ext cx="250475" cy="215600"/>
            </a:xfrm>
            <a:custGeom>
              <a:rect b="b" l="l" r="r" t="t"/>
              <a:pathLst>
                <a:path extrusionOk="0" h="8624" w="10019">
                  <a:moveTo>
                    <a:pt x="10018" y="0"/>
                  </a:moveTo>
                  <a:lnTo>
                    <a:pt x="1" y="5772"/>
                  </a:lnTo>
                  <a:lnTo>
                    <a:pt x="1" y="8624"/>
                  </a:lnTo>
                  <a:lnTo>
                    <a:pt x="10018" y="2794"/>
                  </a:lnTo>
                  <a:lnTo>
                    <a:pt x="100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4955050" y="1762375"/>
              <a:ext cx="250475" cy="215625"/>
            </a:xfrm>
            <a:custGeom>
              <a:rect b="b" l="l" r="r" t="t"/>
              <a:pathLst>
                <a:path extrusionOk="0" h="8625" w="10019">
                  <a:moveTo>
                    <a:pt x="10018" y="1"/>
                  </a:moveTo>
                  <a:lnTo>
                    <a:pt x="1" y="5772"/>
                  </a:lnTo>
                  <a:lnTo>
                    <a:pt x="1" y="8624"/>
                  </a:lnTo>
                  <a:lnTo>
                    <a:pt x="10018" y="2857"/>
                  </a:lnTo>
                  <a:lnTo>
                    <a:pt x="100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4912550" y="1671300"/>
              <a:ext cx="337075" cy="2544500"/>
            </a:xfrm>
            <a:custGeom>
              <a:rect b="b" l="l" r="r" t="t"/>
              <a:pathLst>
                <a:path extrusionOk="0" h="101780" w="13483">
                  <a:moveTo>
                    <a:pt x="11718" y="3644"/>
                  </a:moveTo>
                  <a:lnTo>
                    <a:pt x="11718" y="6500"/>
                  </a:lnTo>
                  <a:lnTo>
                    <a:pt x="1701" y="12267"/>
                  </a:lnTo>
                  <a:lnTo>
                    <a:pt x="1701" y="9415"/>
                  </a:lnTo>
                  <a:lnTo>
                    <a:pt x="11718" y="3644"/>
                  </a:lnTo>
                  <a:close/>
                  <a:moveTo>
                    <a:pt x="11718" y="8866"/>
                  </a:moveTo>
                  <a:lnTo>
                    <a:pt x="11718" y="11660"/>
                  </a:lnTo>
                  <a:lnTo>
                    <a:pt x="1701" y="17490"/>
                  </a:lnTo>
                  <a:lnTo>
                    <a:pt x="1701" y="14638"/>
                  </a:lnTo>
                  <a:lnTo>
                    <a:pt x="11718" y="8866"/>
                  </a:lnTo>
                  <a:close/>
                  <a:moveTo>
                    <a:pt x="11718" y="14031"/>
                  </a:moveTo>
                  <a:lnTo>
                    <a:pt x="11718" y="16882"/>
                  </a:lnTo>
                  <a:lnTo>
                    <a:pt x="1701" y="22712"/>
                  </a:lnTo>
                  <a:lnTo>
                    <a:pt x="1701" y="19861"/>
                  </a:lnTo>
                  <a:lnTo>
                    <a:pt x="11718" y="14031"/>
                  </a:lnTo>
                  <a:close/>
                  <a:moveTo>
                    <a:pt x="11718" y="19253"/>
                  </a:moveTo>
                  <a:lnTo>
                    <a:pt x="11718" y="22105"/>
                  </a:lnTo>
                  <a:lnTo>
                    <a:pt x="1701" y="27877"/>
                  </a:lnTo>
                  <a:lnTo>
                    <a:pt x="1701" y="25020"/>
                  </a:lnTo>
                  <a:lnTo>
                    <a:pt x="11718" y="19253"/>
                  </a:lnTo>
                  <a:close/>
                  <a:moveTo>
                    <a:pt x="11718" y="24413"/>
                  </a:moveTo>
                  <a:lnTo>
                    <a:pt x="11718" y="27269"/>
                  </a:lnTo>
                  <a:lnTo>
                    <a:pt x="1701" y="33099"/>
                  </a:lnTo>
                  <a:lnTo>
                    <a:pt x="1701" y="30243"/>
                  </a:lnTo>
                  <a:lnTo>
                    <a:pt x="11718" y="24413"/>
                  </a:lnTo>
                  <a:close/>
                  <a:moveTo>
                    <a:pt x="11718" y="29635"/>
                  </a:moveTo>
                  <a:lnTo>
                    <a:pt x="11718" y="32492"/>
                  </a:lnTo>
                  <a:lnTo>
                    <a:pt x="1701" y="38259"/>
                  </a:lnTo>
                  <a:lnTo>
                    <a:pt x="1701" y="35465"/>
                  </a:lnTo>
                  <a:lnTo>
                    <a:pt x="11718" y="29635"/>
                  </a:lnTo>
                  <a:close/>
                  <a:moveTo>
                    <a:pt x="11718" y="34858"/>
                  </a:moveTo>
                  <a:lnTo>
                    <a:pt x="11718" y="37651"/>
                  </a:lnTo>
                  <a:lnTo>
                    <a:pt x="1701" y="43481"/>
                  </a:lnTo>
                  <a:lnTo>
                    <a:pt x="1701" y="40629"/>
                  </a:lnTo>
                  <a:lnTo>
                    <a:pt x="11718" y="34858"/>
                  </a:lnTo>
                  <a:close/>
                  <a:moveTo>
                    <a:pt x="11718" y="40022"/>
                  </a:moveTo>
                  <a:lnTo>
                    <a:pt x="11718" y="42874"/>
                  </a:lnTo>
                  <a:lnTo>
                    <a:pt x="1701" y="48704"/>
                  </a:lnTo>
                  <a:lnTo>
                    <a:pt x="1701" y="45852"/>
                  </a:lnTo>
                  <a:lnTo>
                    <a:pt x="11718" y="40022"/>
                  </a:lnTo>
                  <a:close/>
                  <a:moveTo>
                    <a:pt x="11718" y="44939"/>
                  </a:moveTo>
                  <a:lnTo>
                    <a:pt x="11718" y="92671"/>
                  </a:lnTo>
                  <a:lnTo>
                    <a:pt x="10324" y="93463"/>
                  </a:lnTo>
                  <a:lnTo>
                    <a:pt x="9168" y="94128"/>
                  </a:lnTo>
                  <a:lnTo>
                    <a:pt x="9168" y="46396"/>
                  </a:lnTo>
                  <a:lnTo>
                    <a:pt x="11053" y="45366"/>
                  </a:lnTo>
                  <a:lnTo>
                    <a:pt x="11718" y="44939"/>
                  </a:lnTo>
                  <a:close/>
                  <a:moveTo>
                    <a:pt x="8017" y="47125"/>
                  </a:moveTo>
                  <a:lnTo>
                    <a:pt x="8017" y="94857"/>
                  </a:lnTo>
                  <a:lnTo>
                    <a:pt x="6438" y="95707"/>
                  </a:lnTo>
                  <a:lnTo>
                    <a:pt x="5466" y="96315"/>
                  </a:lnTo>
                  <a:lnTo>
                    <a:pt x="5466" y="48582"/>
                  </a:lnTo>
                  <a:lnTo>
                    <a:pt x="8017" y="47125"/>
                  </a:lnTo>
                  <a:close/>
                  <a:moveTo>
                    <a:pt x="4251" y="49253"/>
                  </a:moveTo>
                  <a:lnTo>
                    <a:pt x="4251" y="96985"/>
                  </a:lnTo>
                  <a:lnTo>
                    <a:pt x="1701" y="98501"/>
                  </a:lnTo>
                  <a:lnTo>
                    <a:pt x="1701" y="50769"/>
                  </a:lnTo>
                  <a:lnTo>
                    <a:pt x="2974" y="49982"/>
                  </a:lnTo>
                  <a:lnTo>
                    <a:pt x="4251" y="49253"/>
                  </a:lnTo>
                  <a:close/>
                  <a:moveTo>
                    <a:pt x="13482" y="0"/>
                  </a:moveTo>
                  <a:lnTo>
                    <a:pt x="0" y="7773"/>
                  </a:lnTo>
                  <a:lnTo>
                    <a:pt x="0" y="101780"/>
                  </a:lnTo>
                  <a:lnTo>
                    <a:pt x="13482" y="94007"/>
                  </a:lnTo>
                  <a:lnTo>
                    <a:pt x="134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5141725" y="2794750"/>
              <a:ext cx="63800" cy="1229775"/>
            </a:xfrm>
            <a:custGeom>
              <a:rect b="b" l="l" r="r" t="t"/>
              <a:pathLst>
                <a:path extrusionOk="0" h="49191" w="2552">
                  <a:moveTo>
                    <a:pt x="2551" y="1"/>
                  </a:moveTo>
                  <a:lnTo>
                    <a:pt x="1886" y="428"/>
                  </a:lnTo>
                  <a:lnTo>
                    <a:pt x="1" y="1458"/>
                  </a:lnTo>
                  <a:lnTo>
                    <a:pt x="1" y="49190"/>
                  </a:lnTo>
                  <a:lnTo>
                    <a:pt x="1157" y="48525"/>
                  </a:lnTo>
                  <a:lnTo>
                    <a:pt x="2551" y="47733"/>
                  </a:lnTo>
                  <a:lnTo>
                    <a:pt x="25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5170650" y="3988050"/>
              <a:ext cx="34875" cy="19825"/>
            </a:xfrm>
            <a:custGeom>
              <a:rect b="b" l="l" r="r" t="t"/>
              <a:pathLst>
                <a:path extrusionOk="0" h="793" w="1395">
                  <a:moveTo>
                    <a:pt x="1394" y="1"/>
                  </a:moveTo>
                  <a:lnTo>
                    <a:pt x="1394" y="1"/>
                  </a:lnTo>
                  <a:lnTo>
                    <a:pt x="0" y="793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5141725" y="2805450"/>
              <a:ext cx="47150" cy="1219075"/>
            </a:xfrm>
            <a:custGeom>
              <a:rect b="b" l="l" r="r" t="t"/>
              <a:pathLst>
                <a:path extrusionOk="0" h="48763" w="1886">
                  <a:moveTo>
                    <a:pt x="1886" y="0"/>
                  </a:moveTo>
                  <a:lnTo>
                    <a:pt x="1" y="1030"/>
                  </a:lnTo>
                  <a:lnTo>
                    <a:pt x="1" y="48762"/>
                  </a:lnTo>
                  <a:lnTo>
                    <a:pt x="1" y="48762"/>
                  </a:lnTo>
                  <a:lnTo>
                    <a:pt x="1" y="103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5049175" y="2849400"/>
              <a:ext cx="63800" cy="1229775"/>
            </a:xfrm>
            <a:custGeom>
              <a:rect b="b" l="l" r="r" t="t"/>
              <a:pathLst>
                <a:path extrusionOk="0" h="49191" w="2552">
                  <a:moveTo>
                    <a:pt x="2552" y="1"/>
                  </a:moveTo>
                  <a:lnTo>
                    <a:pt x="1" y="1458"/>
                  </a:lnTo>
                  <a:lnTo>
                    <a:pt x="1" y="49191"/>
                  </a:lnTo>
                  <a:lnTo>
                    <a:pt x="973" y="48583"/>
                  </a:lnTo>
                  <a:lnTo>
                    <a:pt x="2552" y="47733"/>
                  </a:lnTo>
                  <a:lnTo>
                    <a:pt x="25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5049175" y="2849400"/>
              <a:ext cx="63800" cy="36475"/>
            </a:xfrm>
            <a:custGeom>
              <a:rect b="b" l="l" r="r" t="t"/>
              <a:pathLst>
                <a:path extrusionOk="0" h="1459" w="2552">
                  <a:moveTo>
                    <a:pt x="2552" y="1"/>
                  </a:moveTo>
                  <a:lnTo>
                    <a:pt x="1" y="1458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5049175" y="4063975"/>
              <a:ext cx="24325" cy="15200"/>
            </a:xfrm>
            <a:custGeom>
              <a:rect b="b" l="l" r="r" t="t"/>
              <a:pathLst>
                <a:path extrusionOk="0" h="608" w="973">
                  <a:moveTo>
                    <a:pt x="1" y="608"/>
                  </a:moveTo>
                  <a:lnTo>
                    <a:pt x="973" y="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0"/>
            <p:cNvSpPr/>
            <p:nvPr/>
          </p:nvSpPr>
          <p:spPr>
            <a:xfrm>
              <a:off x="4955050" y="2902600"/>
              <a:ext cx="63800" cy="1231225"/>
            </a:xfrm>
            <a:custGeom>
              <a:rect b="b" l="l" r="r" t="t"/>
              <a:pathLst>
                <a:path extrusionOk="0" h="49249" w="2552">
                  <a:moveTo>
                    <a:pt x="2551" y="1"/>
                  </a:moveTo>
                  <a:lnTo>
                    <a:pt x="1274" y="730"/>
                  </a:lnTo>
                  <a:lnTo>
                    <a:pt x="1" y="1517"/>
                  </a:lnTo>
                  <a:lnTo>
                    <a:pt x="1" y="49249"/>
                  </a:lnTo>
                  <a:lnTo>
                    <a:pt x="2551" y="47733"/>
                  </a:lnTo>
                  <a:lnTo>
                    <a:pt x="25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0"/>
            <p:cNvSpPr/>
            <p:nvPr/>
          </p:nvSpPr>
          <p:spPr>
            <a:xfrm>
              <a:off x="4986875" y="2902600"/>
              <a:ext cx="31975" cy="1193325"/>
            </a:xfrm>
            <a:custGeom>
              <a:rect b="b" l="l" r="r" t="t"/>
              <a:pathLst>
                <a:path extrusionOk="0" h="47733" w="1279">
                  <a:moveTo>
                    <a:pt x="1278" y="1"/>
                  </a:moveTo>
                  <a:lnTo>
                    <a:pt x="1278" y="47733"/>
                  </a:lnTo>
                  <a:lnTo>
                    <a:pt x="1278" y="47733"/>
                  </a:lnTo>
                  <a:lnTo>
                    <a:pt x="1278" y="1"/>
                  </a:lnTo>
                  <a:lnTo>
                    <a:pt x="1" y="730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4955050" y="2940500"/>
              <a:ext cx="25" cy="1193325"/>
            </a:xfrm>
            <a:custGeom>
              <a:rect b="b" l="l" r="r" t="t"/>
              <a:pathLst>
                <a:path extrusionOk="0" h="47733" w="1">
                  <a:moveTo>
                    <a:pt x="1" y="1"/>
                  </a:moveTo>
                  <a:lnTo>
                    <a:pt x="1" y="47733"/>
                  </a:lnTo>
                  <a:lnTo>
                    <a:pt x="1" y="47733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4575500" y="1476950"/>
              <a:ext cx="674125" cy="388700"/>
            </a:xfrm>
            <a:custGeom>
              <a:rect b="b" l="l" r="r" t="t"/>
              <a:pathLst>
                <a:path extrusionOk="0" h="15548" w="26965">
                  <a:moveTo>
                    <a:pt x="13419" y="1"/>
                  </a:moveTo>
                  <a:lnTo>
                    <a:pt x="1" y="7774"/>
                  </a:lnTo>
                  <a:lnTo>
                    <a:pt x="13482" y="15547"/>
                  </a:lnTo>
                  <a:lnTo>
                    <a:pt x="26964" y="7774"/>
                  </a:lnTo>
                  <a:lnTo>
                    <a:pt x="13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4757700" y="1367650"/>
              <a:ext cx="154875" cy="403875"/>
            </a:xfrm>
            <a:custGeom>
              <a:rect b="b" l="l" r="r" t="t"/>
              <a:pathLst>
                <a:path extrusionOk="0" h="16155" w="6195">
                  <a:moveTo>
                    <a:pt x="0" y="1"/>
                  </a:moveTo>
                  <a:lnTo>
                    <a:pt x="0" y="12574"/>
                  </a:lnTo>
                  <a:lnTo>
                    <a:pt x="6194" y="16154"/>
                  </a:lnTo>
                  <a:lnTo>
                    <a:pt x="6194" y="35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0"/>
            <p:cNvSpPr/>
            <p:nvPr/>
          </p:nvSpPr>
          <p:spPr>
            <a:xfrm>
              <a:off x="4912550" y="1367650"/>
              <a:ext cx="153300" cy="403875"/>
            </a:xfrm>
            <a:custGeom>
              <a:rect b="b" l="l" r="r" t="t"/>
              <a:pathLst>
                <a:path extrusionOk="0" h="16155" w="6132">
                  <a:moveTo>
                    <a:pt x="6132" y="1"/>
                  </a:moveTo>
                  <a:lnTo>
                    <a:pt x="0" y="3586"/>
                  </a:lnTo>
                  <a:lnTo>
                    <a:pt x="0" y="16154"/>
                  </a:lnTo>
                  <a:lnTo>
                    <a:pt x="6132" y="12574"/>
                  </a:lnTo>
                  <a:lnTo>
                    <a:pt x="61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0"/>
            <p:cNvSpPr/>
            <p:nvPr/>
          </p:nvSpPr>
          <p:spPr>
            <a:xfrm>
              <a:off x="4757700" y="1276550"/>
              <a:ext cx="308150" cy="180750"/>
            </a:xfrm>
            <a:custGeom>
              <a:rect b="b" l="l" r="r" t="t"/>
              <a:pathLst>
                <a:path extrusionOk="0" h="7230" w="12326">
                  <a:moveTo>
                    <a:pt x="6194" y="1"/>
                  </a:moveTo>
                  <a:lnTo>
                    <a:pt x="0" y="3645"/>
                  </a:lnTo>
                  <a:lnTo>
                    <a:pt x="6194" y="7230"/>
                  </a:lnTo>
                  <a:lnTo>
                    <a:pt x="12326" y="3645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727375" y="1314575"/>
              <a:ext cx="337075" cy="2544525"/>
            </a:xfrm>
            <a:custGeom>
              <a:rect b="b" l="l" r="r" t="t"/>
              <a:pathLst>
                <a:path extrusionOk="0" h="101781" w="13483">
                  <a:moveTo>
                    <a:pt x="1701" y="3644"/>
                  </a:moveTo>
                  <a:lnTo>
                    <a:pt x="11782" y="9411"/>
                  </a:lnTo>
                  <a:lnTo>
                    <a:pt x="11782" y="12268"/>
                  </a:lnTo>
                  <a:lnTo>
                    <a:pt x="1701" y="6438"/>
                  </a:lnTo>
                  <a:lnTo>
                    <a:pt x="1701" y="3644"/>
                  </a:lnTo>
                  <a:close/>
                  <a:moveTo>
                    <a:pt x="1701" y="8804"/>
                  </a:moveTo>
                  <a:lnTo>
                    <a:pt x="11782" y="14633"/>
                  </a:lnTo>
                  <a:lnTo>
                    <a:pt x="11782" y="17490"/>
                  </a:lnTo>
                  <a:lnTo>
                    <a:pt x="1701" y="11660"/>
                  </a:lnTo>
                  <a:lnTo>
                    <a:pt x="1701" y="8804"/>
                  </a:lnTo>
                  <a:close/>
                  <a:moveTo>
                    <a:pt x="1701" y="14026"/>
                  </a:moveTo>
                  <a:lnTo>
                    <a:pt x="11782" y="19798"/>
                  </a:lnTo>
                  <a:lnTo>
                    <a:pt x="11782" y="22650"/>
                  </a:lnTo>
                  <a:lnTo>
                    <a:pt x="1701" y="16883"/>
                  </a:lnTo>
                  <a:lnTo>
                    <a:pt x="1701" y="14026"/>
                  </a:lnTo>
                  <a:close/>
                  <a:moveTo>
                    <a:pt x="1701" y="19190"/>
                  </a:moveTo>
                  <a:lnTo>
                    <a:pt x="11782" y="25020"/>
                  </a:lnTo>
                  <a:lnTo>
                    <a:pt x="11782" y="27872"/>
                  </a:lnTo>
                  <a:lnTo>
                    <a:pt x="1701" y="22042"/>
                  </a:lnTo>
                  <a:lnTo>
                    <a:pt x="1701" y="19190"/>
                  </a:lnTo>
                  <a:close/>
                  <a:moveTo>
                    <a:pt x="1701" y="24413"/>
                  </a:moveTo>
                  <a:lnTo>
                    <a:pt x="11782" y="30243"/>
                  </a:lnTo>
                  <a:lnTo>
                    <a:pt x="11782" y="33036"/>
                  </a:lnTo>
                  <a:lnTo>
                    <a:pt x="1701" y="27265"/>
                  </a:lnTo>
                  <a:lnTo>
                    <a:pt x="1701" y="24413"/>
                  </a:lnTo>
                  <a:close/>
                  <a:moveTo>
                    <a:pt x="1701" y="29636"/>
                  </a:moveTo>
                  <a:lnTo>
                    <a:pt x="11782" y="35402"/>
                  </a:lnTo>
                  <a:lnTo>
                    <a:pt x="11782" y="38259"/>
                  </a:lnTo>
                  <a:lnTo>
                    <a:pt x="1701" y="32429"/>
                  </a:lnTo>
                  <a:lnTo>
                    <a:pt x="1701" y="29636"/>
                  </a:lnTo>
                  <a:close/>
                  <a:moveTo>
                    <a:pt x="1701" y="34795"/>
                  </a:moveTo>
                  <a:lnTo>
                    <a:pt x="11782" y="40625"/>
                  </a:lnTo>
                  <a:lnTo>
                    <a:pt x="11782" y="43482"/>
                  </a:lnTo>
                  <a:lnTo>
                    <a:pt x="1701" y="37652"/>
                  </a:lnTo>
                  <a:lnTo>
                    <a:pt x="1701" y="34795"/>
                  </a:lnTo>
                  <a:close/>
                  <a:moveTo>
                    <a:pt x="1701" y="40018"/>
                  </a:moveTo>
                  <a:lnTo>
                    <a:pt x="11782" y="45789"/>
                  </a:lnTo>
                  <a:lnTo>
                    <a:pt x="11782" y="48641"/>
                  </a:lnTo>
                  <a:lnTo>
                    <a:pt x="1701" y="42874"/>
                  </a:lnTo>
                  <a:lnTo>
                    <a:pt x="1701" y="40018"/>
                  </a:lnTo>
                  <a:close/>
                  <a:moveTo>
                    <a:pt x="1701" y="44939"/>
                  </a:moveTo>
                  <a:lnTo>
                    <a:pt x="4251" y="46397"/>
                  </a:lnTo>
                  <a:lnTo>
                    <a:pt x="4251" y="94129"/>
                  </a:lnTo>
                  <a:lnTo>
                    <a:pt x="1701" y="92671"/>
                  </a:lnTo>
                  <a:lnTo>
                    <a:pt x="1701" y="44939"/>
                  </a:lnTo>
                  <a:close/>
                  <a:moveTo>
                    <a:pt x="5466" y="47062"/>
                  </a:moveTo>
                  <a:lnTo>
                    <a:pt x="8017" y="48583"/>
                  </a:lnTo>
                  <a:lnTo>
                    <a:pt x="8017" y="96315"/>
                  </a:lnTo>
                  <a:lnTo>
                    <a:pt x="5466" y="94794"/>
                  </a:lnTo>
                  <a:lnTo>
                    <a:pt x="5466" y="47062"/>
                  </a:lnTo>
                  <a:close/>
                  <a:moveTo>
                    <a:pt x="9231" y="49248"/>
                  </a:moveTo>
                  <a:lnTo>
                    <a:pt x="11782" y="50706"/>
                  </a:lnTo>
                  <a:lnTo>
                    <a:pt x="11782" y="98438"/>
                  </a:lnTo>
                  <a:lnTo>
                    <a:pt x="9231" y="96980"/>
                  </a:lnTo>
                  <a:lnTo>
                    <a:pt x="9231" y="49248"/>
                  </a:lnTo>
                  <a:close/>
                  <a:moveTo>
                    <a:pt x="1" y="0"/>
                  </a:moveTo>
                  <a:lnTo>
                    <a:pt x="1" y="94007"/>
                  </a:lnTo>
                  <a:lnTo>
                    <a:pt x="13482" y="101780"/>
                  </a:lnTo>
                  <a:lnTo>
                    <a:pt x="13482" y="77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58150" y="2545775"/>
              <a:ext cx="63775" cy="1229750"/>
            </a:xfrm>
            <a:custGeom>
              <a:rect b="b" l="l" r="r" t="t"/>
              <a:pathLst>
                <a:path extrusionOk="0" h="49190" w="2551">
                  <a:moveTo>
                    <a:pt x="0" y="0"/>
                  </a:moveTo>
                  <a:lnTo>
                    <a:pt x="0" y="47732"/>
                  </a:lnTo>
                  <a:lnTo>
                    <a:pt x="2551" y="49190"/>
                  </a:lnTo>
                  <a:lnTo>
                    <a:pt x="2551" y="14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1769875" y="2315000"/>
              <a:ext cx="252050" cy="215625"/>
            </a:xfrm>
            <a:custGeom>
              <a:rect b="b" l="l" r="r" t="t"/>
              <a:pathLst>
                <a:path extrusionOk="0" h="8625" w="10082">
                  <a:moveTo>
                    <a:pt x="1" y="1"/>
                  </a:moveTo>
                  <a:lnTo>
                    <a:pt x="1" y="2857"/>
                  </a:lnTo>
                  <a:lnTo>
                    <a:pt x="10082" y="8624"/>
                  </a:lnTo>
                  <a:lnTo>
                    <a:pt x="10082" y="57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0"/>
            <p:cNvSpPr/>
            <p:nvPr/>
          </p:nvSpPr>
          <p:spPr>
            <a:xfrm>
              <a:off x="1769875" y="2184450"/>
              <a:ext cx="252050" cy="217175"/>
            </a:xfrm>
            <a:custGeom>
              <a:rect b="b" l="l" r="r" t="t"/>
              <a:pathLst>
                <a:path extrusionOk="0" h="8687" w="10082">
                  <a:moveTo>
                    <a:pt x="1" y="0"/>
                  </a:moveTo>
                  <a:lnTo>
                    <a:pt x="1" y="2857"/>
                  </a:lnTo>
                  <a:lnTo>
                    <a:pt x="10082" y="8687"/>
                  </a:lnTo>
                  <a:lnTo>
                    <a:pt x="10082" y="58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0"/>
            <p:cNvSpPr/>
            <p:nvPr/>
          </p:nvSpPr>
          <p:spPr>
            <a:xfrm>
              <a:off x="1769875" y="2055450"/>
              <a:ext cx="252050" cy="215625"/>
            </a:xfrm>
            <a:custGeom>
              <a:rect b="b" l="l" r="r" t="t"/>
              <a:pathLst>
                <a:path extrusionOk="0" h="8625" w="10082">
                  <a:moveTo>
                    <a:pt x="1" y="1"/>
                  </a:moveTo>
                  <a:lnTo>
                    <a:pt x="1" y="2794"/>
                  </a:lnTo>
                  <a:lnTo>
                    <a:pt x="10082" y="8624"/>
                  </a:lnTo>
                  <a:lnTo>
                    <a:pt x="10082" y="57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0"/>
            <p:cNvSpPr/>
            <p:nvPr/>
          </p:nvSpPr>
          <p:spPr>
            <a:xfrm>
              <a:off x="1769875" y="1924900"/>
              <a:ext cx="252050" cy="215600"/>
            </a:xfrm>
            <a:custGeom>
              <a:rect b="b" l="l" r="r" t="t"/>
              <a:pathLst>
                <a:path extrusionOk="0" h="8624" w="10082">
                  <a:moveTo>
                    <a:pt x="1" y="0"/>
                  </a:moveTo>
                  <a:lnTo>
                    <a:pt x="1" y="2852"/>
                  </a:lnTo>
                  <a:lnTo>
                    <a:pt x="10082" y="8623"/>
                  </a:lnTo>
                  <a:lnTo>
                    <a:pt x="10082" y="58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0"/>
            <p:cNvSpPr/>
            <p:nvPr/>
          </p:nvSpPr>
          <p:spPr>
            <a:xfrm>
              <a:off x="1769875" y="1794325"/>
              <a:ext cx="252050" cy="217075"/>
            </a:xfrm>
            <a:custGeom>
              <a:rect b="b" l="l" r="r" t="t"/>
              <a:pathLst>
                <a:path extrusionOk="0" h="8683" w="10082">
                  <a:moveTo>
                    <a:pt x="1" y="0"/>
                  </a:moveTo>
                  <a:lnTo>
                    <a:pt x="1" y="2852"/>
                  </a:lnTo>
                  <a:lnTo>
                    <a:pt x="10082" y="8682"/>
                  </a:lnTo>
                  <a:lnTo>
                    <a:pt x="10082" y="58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0"/>
            <p:cNvSpPr/>
            <p:nvPr/>
          </p:nvSpPr>
          <p:spPr>
            <a:xfrm>
              <a:off x="1769875" y="1665225"/>
              <a:ext cx="252050" cy="215600"/>
            </a:xfrm>
            <a:custGeom>
              <a:rect b="b" l="l" r="r" t="t"/>
              <a:pathLst>
                <a:path extrusionOk="0" h="8624" w="10082">
                  <a:moveTo>
                    <a:pt x="1" y="0"/>
                  </a:moveTo>
                  <a:lnTo>
                    <a:pt x="1" y="2857"/>
                  </a:lnTo>
                  <a:lnTo>
                    <a:pt x="10082" y="8624"/>
                  </a:lnTo>
                  <a:lnTo>
                    <a:pt x="10082" y="57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0"/>
            <p:cNvSpPr/>
            <p:nvPr/>
          </p:nvSpPr>
          <p:spPr>
            <a:xfrm>
              <a:off x="1769875" y="1534650"/>
              <a:ext cx="252050" cy="217200"/>
            </a:xfrm>
            <a:custGeom>
              <a:rect b="b" l="l" r="r" t="t"/>
              <a:pathLst>
                <a:path extrusionOk="0" h="8688" w="10082">
                  <a:moveTo>
                    <a:pt x="1" y="1"/>
                  </a:moveTo>
                  <a:lnTo>
                    <a:pt x="1" y="2857"/>
                  </a:lnTo>
                  <a:lnTo>
                    <a:pt x="10082" y="8687"/>
                  </a:lnTo>
                  <a:lnTo>
                    <a:pt x="10082" y="58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0"/>
            <p:cNvSpPr/>
            <p:nvPr/>
          </p:nvSpPr>
          <p:spPr>
            <a:xfrm>
              <a:off x="1769875" y="1405675"/>
              <a:ext cx="252050" cy="215600"/>
            </a:xfrm>
            <a:custGeom>
              <a:rect b="b" l="l" r="r" t="t"/>
              <a:pathLst>
                <a:path extrusionOk="0" h="8624" w="10082">
                  <a:moveTo>
                    <a:pt x="1" y="0"/>
                  </a:moveTo>
                  <a:lnTo>
                    <a:pt x="1" y="2794"/>
                  </a:lnTo>
                  <a:lnTo>
                    <a:pt x="10082" y="8624"/>
                  </a:lnTo>
                  <a:lnTo>
                    <a:pt x="10082" y="57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0"/>
            <p:cNvSpPr/>
            <p:nvPr/>
          </p:nvSpPr>
          <p:spPr>
            <a:xfrm>
              <a:off x="1864025" y="2491125"/>
              <a:ext cx="63775" cy="1231325"/>
            </a:xfrm>
            <a:custGeom>
              <a:rect b="b" l="l" r="r" t="t"/>
              <a:pathLst>
                <a:path extrusionOk="0" h="49253" w="2551">
                  <a:moveTo>
                    <a:pt x="0" y="0"/>
                  </a:moveTo>
                  <a:lnTo>
                    <a:pt x="0" y="47732"/>
                  </a:lnTo>
                  <a:lnTo>
                    <a:pt x="2551" y="49253"/>
                  </a:lnTo>
                  <a:lnTo>
                    <a:pt x="2551" y="15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0"/>
            <p:cNvSpPr/>
            <p:nvPr/>
          </p:nvSpPr>
          <p:spPr>
            <a:xfrm>
              <a:off x="1769875" y="2438050"/>
              <a:ext cx="63800" cy="1229750"/>
            </a:xfrm>
            <a:custGeom>
              <a:rect b="b" l="l" r="r" t="t"/>
              <a:pathLst>
                <a:path extrusionOk="0" h="49190" w="2552">
                  <a:moveTo>
                    <a:pt x="1" y="0"/>
                  </a:moveTo>
                  <a:lnTo>
                    <a:pt x="1" y="47732"/>
                  </a:lnTo>
                  <a:lnTo>
                    <a:pt x="2551" y="49190"/>
                  </a:lnTo>
                  <a:lnTo>
                    <a:pt x="2551" y="14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0"/>
            <p:cNvSpPr/>
            <p:nvPr/>
          </p:nvSpPr>
          <p:spPr>
            <a:xfrm>
              <a:off x="2064425" y="1314575"/>
              <a:ext cx="337050" cy="2544525"/>
            </a:xfrm>
            <a:custGeom>
              <a:rect b="b" l="l" r="r" t="t"/>
              <a:pathLst>
                <a:path extrusionOk="0" h="101781" w="13482">
                  <a:moveTo>
                    <a:pt x="11781" y="3644"/>
                  </a:moveTo>
                  <a:lnTo>
                    <a:pt x="11781" y="6438"/>
                  </a:lnTo>
                  <a:lnTo>
                    <a:pt x="1700" y="12268"/>
                  </a:lnTo>
                  <a:lnTo>
                    <a:pt x="1700" y="9411"/>
                  </a:lnTo>
                  <a:lnTo>
                    <a:pt x="11781" y="3644"/>
                  </a:lnTo>
                  <a:close/>
                  <a:moveTo>
                    <a:pt x="11781" y="8804"/>
                  </a:moveTo>
                  <a:lnTo>
                    <a:pt x="11781" y="11660"/>
                  </a:lnTo>
                  <a:lnTo>
                    <a:pt x="1700" y="17490"/>
                  </a:lnTo>
                  <a:lnTo>
                    <a:pt x="1700" y="14633"/>
                  </a:lnTo>
                  <a:lnTo>
                    <a:pt x="11781" y="8804"/>
                  </a:lnTo>
                  <a:close/>
                  <a:moveTo>
                    <a:pt x="11781" y="14026"/>
                  </a:moveTo>
                  <a:lnTo>
                    <a:pt x="11781" y="16883"/>
                  </a:lnTo>
                  <a:lnTo>
                    <a:pt x="1700" y="22650"/>
                  </a:lnTo>
                  <a:lnTo>
                    <a:pt x="1700" y="19798"/>
                  </a:lnTo>
                  <a:lnTo>
                    <a:pt x="11781" y="14026"/>
                  </a:lnTo>
                  <a:close/>
                  <a:moveTo>
                    <a:pt x="11781" y="19190"/>
                  </a:moveTo>
                  <a:lnTo>
                    <a:pt x="11781" y="22042"/>
                  </a:lnTo>
                  <a:lnTo>
                    <a:pt x="1700" y="27872"/>
                  </a:lnTo>
                  <a:lnTo>
                    <a:pt x="1700" y="25020"/>
                  </a:lnTo>
                  <a:lnTo>
                    <a:pt x="11781" y="19190"/>
                  </a:lnTo>
                  <a:close/>
                  <a:moveTo>
                    <a:pt x="11781" y="24413"/>
                  </a:moveTo>
                  <a:lnTo>
                    <a:pt x="11781" y="27265"/>
                  </a:lnTo>
                  <a:lnTo>
                    <a:pt x="1700" y="33036"/>
                  </a:lnTo>
                  <a:lnTo>
                    <a:pt x="1700" y="30243"/>
                  </a:lnTo>
                  <a:lnTo>
                    <a:pt x="11781" y="24413"/>
                  </a:lnTo>
                  <a:close/>
                  <a:moveTo>
                    <a:pt x="11781" y="29636"/>
                  </a:moveTo>
                  <a:lnTo>
                    <a:pt x="11781" y="32429"/>
                  </a:lnTo>
                  <a:lnTo>
                    <a:pt x="1700" y="38259"/>
                  </a:lnTo>
                  <a:lnTo>
                    <a:pt x="1700" y="35402"/>
                  </a:lnTo>
                  <a:lnTo>
                    <a:pt x="11781" y="29636"/>
                  </a:lnTo>
                  <a:close/>
                  <a:moveTo>
                    <a:pt x="11781" y="34795"/>
                  </a:moveTo>
                  <a:lnTo>
                    <a:pt x="11781" y="37652"/>
                  </a:lnTo>
                  <a:lnTo>
                    <a:pt x="1700" y="43482"/>
                  </a:lnTo>
                  <a:lnTo>
                    <a:pt x="1700" y="40625"/>
                  </a:lnTo>
                  <a:lnTo>
                    <a:pt x="11781" y="34795"/>
                  </a:lnTo>
                  <a:close/>
                  <a:moveTo>
                    <a:pt x="11781" y="40018"/>
                  </a:moveTo>
                  <a:lnTo>
                    <a:pt x="11781" y="42874"/>
                  </a:lnTo>
                  <a:lnTo>
                    <a:pt x="1700" y="48641"/>
                  </a:lnTo>
                  <a:lnTo>
                    <a:pt x="1700" y="45789"/>
                  </a:lnTo>
                  <a:lnTo>
                    <a:pt x="11781" y="40018"/>
                  </a:lnTo>
                  <a:close/>
                  <a:moveTo>
                    <a:pt x="11781" y="44939"/>
                  </a:moveTo>
                  <a:lnTo>
                    <a:pt x="11781" y="92671"/>
                  </a:lnTo>
                  <a:lnTo>
                    <a:pt x="9231" y="94129"/>
                  </a:lnTo>
                  <a:lnTo>
                    <a:pt x="9231" y="46397"/>
                  </a:lnTo>
                  <a:lnTo>
                    <a:pt x="11781" y="44939"/>
                  </a:lnTo>
                  <a:close/>
                  <a:moveTo>
                    <a:pt x="8016" y="47062"/>
                  </a:moveTo>
                  <a:lnTo>
                    <a:pt x="8016" y="94794"/>
                  </a:lnTo>
                  <a:lnTo>
                    <a:pt x="5466" y="96315"/>
                  </a:lnTo>
                  <a:lnTo>
                    <a:pt x="5466" y="48583"/>
                  </a:lnTo>
                  <a:lnTo>
                    <a:pt x="8016" y="47062"/>
                  </a:lnTo>
                  <a:close/>
                  <a:moveTo>
                    <a:pt x="4251" y="49248"/>
                  </a:moveTo>
                  <a:lnTo>
                    <a:pt x="4251" y="96980"/>
                  </a:lnTo>
                  <a:lnTo>
                    <a:pt x="1700" y="98438"/>
                  </a:lnTo>
                  <a:lnTo>
                    <a:pt x="1700" y="50706"/>
                  </a:lnTo>
                  <a:lnTo>
                    <a:pt x="4251" y="49248"/>
                  </a:lnTo>
                  <a:close/>
                  <a:moveTo>
                    <a:pt x="13482" y="0"/>
                  </a:moveTo>
                  <a:lnTo>
                    <a:pt x="0" y="7774"/>
                  </a:lnTo>
                  <a:lnTo>
                    <a:pt x="0" y="101780"/>
                  </a:lnTo>
                  <a:lnTo>
                    <a:pt x="13482" y="94007"/>
                  </a:lnTo>
                  <a:lnTo>
                    <a:pt x="134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0"/>
            <p:cNvSpPr/>
            <p:nvPr/>
          </p:nvSpPr>
          <p:spPr>
            <a:xfrm>
              <a:off x="2295175" y="2438050"/>
              <a:ext cx="63800" cy="1229750"/>
            </a:xfrm>
            <a:custGeom>
              <a:rect b="b" l="l" r="r" t="t"/>
              <a:pathLst>
                <a:path extrusionOk="0" h="49190" w="2552">
                  <a:moveTo>
                    <a:pt x="2551" y="0"/>
                  </a:moveTo>
                  <a:lnTo>
                    <a:pt x="1" y="1458"/>
                  </a:lnTo>
                  <a:lnTo>
                    <a:pt x="1" y="49190"/>
                  </a:lnTo>
                  <a:lnTo>
                    <a:pt x="2551" y="47732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2106925" y="2315000"/>
              <a:ext cx="252050" cy="215625"/>
            </a:xfrm>
            <a:custGeom>
              <a:rect b="b" l="l" r="r" t="t"/>
              <a:pathLst>
                <a:path extrusionOk="0" h="8625" w="10082">
                  <a:moveTo>
                    <a:pt x="10081" y="1"/>
                  </a:moveTo>
                  <a:lnTo>
                    <a:pt x="0" y="5772"/>
                  </a:lnTo>
                  <a:lnTo>
                    <a:pt x="0" y="8624"/>
                  </a:lnTo>
                  <a:lnTo>
                    <a:pt x="10081" y="2857"/>
                  </a:lnTo>
                  <a:lnTo>
                    <a:pt x="10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2106925" y="2184450"/>
              <a:ext cx="252050" cy="217175"/>
            </a:xfrm>
            <a:custGeom>
              <a:rect b="b" l="l" r="r" t="t"/>
              <a:pathLst>
                <a:path extrusionOk="0" h="8687" w="10082">
                  <a:moveTo>
                    <a:pt x="10081" y="0"/>
                  </a:moveTo>
                  <a:lnTo>
                    <a:pt x="0" y="5830"/>
                  </a:lnTo>
                  <a:lnTo>
                    <a:pt x="0" y="8687"/>
                  </a:lnTo>
                  <a:lnTo>
                    <a:pt x="10081" y="2857"/>
                  </a:lnTo>
                  <a:lnTo>
                    <a:pt x="10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2106925" y="2055450"/>
              <a:ext cx="252050" cy="215625"/>
            </a:xfrm>
            <a:custGeom>
              <a:rect b="b" l="l" r="r" t="t"/>
              <a:pathLst>
                <a:path extrusionOk="0" h="8625" w="10082">
                  <a:moveTo>
                    <a:pt x="10081" y="1"/>
                  </a:moveTo>
                  <a:lnTo>
                    <a:pt x="0" y="5767"/>
                  </a:lnTo>
                  <a:lnTo>
                    <a:pt x="0" y="8624"/>
                  </a:lnTo>
                  <a:lnTo>
                    <a:pt x="10081" y="2794"/>
                  </a:lnTo>
                  <a:lnTo>
                    <a:pt x="10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2106925" y="1924900"/>
              <a:ext cx="252050" cy="215600"/>
            </a:xfrm>
            <a:custGeom>
              <a:rect b="b" l="l" r="r" t="t"/>
              <a:pathLst>
                <a:path extrusionOk="0" h="8624" w="10082">
                  <a:moveTo>
                    <a:pt x="10081" y="0"/>
                  </a:moveTo>
                  <a:lnTo>
                    <a:pt x="0" y="5830"/>
                  </a:lnTo>
                  <a:lnTo>
                    <a:pt x="0" y="8623"/>
                  </a:lnTo>
                  <a:lnTo>
                    <a:pt x="10081" y="2852"/>
                  </a:lnTo>
                  <a:lnTo>
                    <a:pt x="10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2106925" y="1794325"/>
              <a:ext cx="252050" cy="217075"/>
            </a:xfrm>
            <a:custGeom>
              <a:rect b="b" l="l" r="r" t="t"/>
              <a:pathLst>
                <a:path extrusionOk="0" h="8683" w="10082">
                  <a:moveTo>
                    <a:pt x="10081" y="0"/>
                  </a:moveTo>
                  <a:lnTo>
                    <a:pt x="0" y="5830"/>
                  </a:lnTo>
                  <a:lnTo>
                    <a:pt x="0" y="8682"/>
                  </a:lnTo>
                  <a:lnTo>
                    <a:pt x="10081" y="2852"/>
                  </a:lnTo>
                  <a:lnTo>
                    <a:pt x="10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2106925" y="1665225"/>
              <a:ext cx="252050" cy="215600"/>
            </a:xfrm>
            <a:custGeom>
              <a:rect b="b" l="l" r="r" t="t"/>
              <a:pathLst>
                <a:path extrusionOk="0" h="8624" w="10082">
                  <a:moveTo>
                    <a:pt x="10081" y="0"/>
                  </a:moveTo>
                  <a:lnTo>
                    <a:pt x="0" y="5772"/>
                  </a:lnTo>
                  <a:lnTo>
                    <a:pt x="0" y="8624"/>
                  </a:lnTo>
                  <a:lnTo>
                    <a:pt x="10081" y="2857"/>
                  </a:lnTo>
                  <a:lnTo>
                    <a:pt x="10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106925" y="1534650"/>
              <a:ext cx="252050" cy="217200"/>
            </a:xfrm>
            <a:custGeom>
              <a:rect b="b" l="l" r="r" t="t"/>
              <a:pathLst>
                <a:path extrusionOk="0" h="8688" w="10082">
                  <a:moveTo>
                    <a:pt x="10081" y="1"/>
                  </a:moveTo>
                  <a:lnTo>
                    <a:pt x="0" y="5830"/>
                  </a:lnTo>
                  <a:lnTo>
                    <a:pt x="0" y="8687"/>
                  </a:lnTo>
                  <a:lnTo>
                    <a:pt x="10081" y="2857"/>
                  </a:lnTo>
                  <a:lnTo>
                    <a:pt x="10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2106925" y="1405675"/>
              <a:ext cx="252050" cy="215600"/>
            </a:xfrm>
            <a:custGeom>
              <a:rect b="b" l="l" r="r" t="t"/>
              <a:pathLst>
                <a:path extrusionOk="0" h="8624" w="10082">
                  <a:moveTo>
                    <a:pt x="10081" y="0"/>
                  </a:moveTo>
                  <a:lnTo>
                    <a:pt x="0" y="5767"/>
                  </a:lnTo>
                  <a:lnTo>
                    <a:pt x="0" y="8624"/>
                  </a:lnTo>
                  <a:lnTo>
                    <a:pt x="10081" y="2794"/>
                  </a:lnTo>
                  <a:lnTo>
                    <a:pt x="10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2201050" y="2491125"/>
              <a:ext cx="63800" cy="1231325"/>
            </a:xfrm>
            <a:custGeom>
              <a:rect b="b" l="l" r="r" t="t"/>
              <a:pathLst>
                <a:path extrusionOk="0" h="49253" w="2552">
                  <a:moveTo>
                    <a:pt x="2551" y="0"/>
                  </a:moveTo>
                  <a:lnTo>
                    <a:pt x="1" y="1521"/>
                  </a:lnTo>
                  <a:lnTo>
                    <a:pt x="1" y="49253"/>
                  </a:lnTo>
                  <a:lnTo>
                    <a:pt x="2551" y="47732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2106925" y="2545775"/>
              <a:ext cx="63800" cy="1229750"/>
            </a:xfrm>
            <a:custGeom>
              <a:rect b="b" l="l" r="r" t="t"/>
              <a:pathLst>
                <a:path extrusionOk="0" h="49190" w="2552">
                  <a:moveTo>
                    <a:pt x="2551" y="0"/>
                  </a:moveTo>
                  <a:lnTo>
                    <a:pt x="0" y="1458"/>
                  </a:lnTo>
                  <a:lnTo>
                    <a:pt x="0" y="49190"/>
                  </a:lnTo>
                  <a:lnTo>
                    <a:pt x="2551" y="47732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1727375" y="1120250"/>
              <a:ext cx="674100" cy="388675"/>
            </a:xfrm>
            <a:custGeom>
              <a:rect b="b" l="l" r="r" t="t"/>
              <a:pathLst>
                <a:path extrusionOk="0" h="15547" w="26964">
                  <a:moveTo>
                    <a:pt x="13482" y="0"/>
                  </a:moveTo>
                  <a:lnTo>
                    <a:pt x="1" y="7773"/>
                  </a:lnTo>
                  <a:lnTo>
                    <a:pt x="13482" y="15547"/>
                  </a:lnTo>
                  <a:lnTo>
                    <a:pt x="26964" y="7773"/>
                  </a:lnTo>
                  <a:lnTo>
                    <a:pt x="134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1911025" y="1010925"/>
              <a:ext cx="153425" cy="402300"/>
            </a:xfrm>
            <a:custGeom>
              <a:rect b="b" l="l" r="r" t="t"/>
              <a:pathLst>
                <a:path extrusionOk="0" h="16092" w="6137">
                  <a:moveTo>
                    <a:pt x="0" y="1"/>
                  </a:moveTo>
                  <a:lnTo>
                    <a:pt x="0" y="12569"/>
                  </a:lnTo>
                  <a:lnTo>
                    <a:pt x="6136" y="16091"/>
                  </a:lnTo>
                  <a:lnTo>
                    <a:pt x="6136" y="358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0"/>
            <p:cNvSpPr/>
            <p:nvPr/>
          </p:nvSpPr>
          <p:spPr>
            <a:xfrm>
              <a:off x="2064425" y="1010925"/>
              <a:ext cx="154875" cy="402300"/>
            </a:xfrm>
            <a:custGeom>
              <a:rect b="b" l="l" r="r" t="t"/>
              <a:pathLst>
                <a:path extrusionOk="0" h="16092" w="6195">
                  <a:moveTo>
                    <a:pt x="6194" y="1"/>
                  </a:moveTo>
                  <a:lnTo>
                    <a:pt x="0" y="3581"/>
                  </a:lnTo>
                  <a:lnTo>
                    <a:pt x="0" y="16091"/>
                  </a:lnTo>
                  <a:lnTo>
                    <a:pt x="6194" y="12569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1911025" y="919850"/>
              <a:ext cx="308275" cy="180625"/>
            </a:xfrm>
            <a:custGeom>
              <a:rect b="b" l="l" r="r" t="t"/>
              <a:pathLst>
                <a:path extrusionOk="0" h="7225" w="12331">
                  <a:moveTo>
                    <a:pt x="6136" y="0"/>
                  </a:moveTo>
                  <a:lnTo>
                    <a:pt x="0" y="3644"/>
                  </a:lnTo>
                  <a:lnTo>
                    <a:pt x="6136" y="7224"/>
                  </a:lnTo>
                  <a:lnTo>
                    <a:pt x="12330" y="3644"/>
                  </a:lnTo>
                  <a:lnTo>
                    <a:pt x="6136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2902450" y="3146975"/>
              <a:ext cx="379575" cy="810750"/>
            </a:xfrm>
            <a:custGeom>
              <a:rect b="b" l="l" r="r" t="t"/>
              <a:pathLst>
                <a:path extrusionOk="0" h="32430" w="15183">
                  <a:moveTo>
                    <a:pt x="1517" y="3343"/>
                  </a:moveTo>
                  <a:lnTo>
                    <a:pt x="13662" y="10324"/>
                  </a:lnTo>
                  <a:lnTo>
                    <a:pt x="13662" y="13118"/>
                  </a:lnTo>
                  <a:lnTo>
                    <a:pt x="1517" y="6137"/>
                  </a:lnTo>
                  <a:lnTo>
                    <a:pt x="1517" y="3343"/>
                  </a:lnTo>
                  <a:close/>
                  <a:moveTo>
                    <a:pt x="1517" y="7351"/>
                  </a:moveTo>
                  <a:lnTo>
                    <a:pt x="13662" y="14332"/>
                  </a:lnTo>
                  <a:lnTo>
                    <a:pt x="13662" y="17126"/>
                  </a:lnTo>
                  <a:lnTo>
                    <a:pt x="1517" y="10081"/>
                  </a:lnTo>
                  <a:lnTo>
                    <a:pt x="1517" y="7351"/>
                  </a:lnTo>
                  <a:close/>
                  <a:moveTo>
                    <a:pt x="1517" y="11296"/>
                  </a:moveTo>
                  <a:lnTo>
                    <a:pt x="13662" y="18340"/>
                  </a:lnTo>
                  <a:lnTo>
                    <a:pt x="13662" y="21134"/>
                  </a:lnTo>
                  <a:lnTo>
                    <a:pt x="1517" y="14089"/>
                  </a:lnTo>
                  <a:lnTo>
                    <a:pt x="1517" y="11296"/>
                  </a:lnTo>
                  <a:close/>
                  <a:moveTo>
                    <a:pt x="1" y="1"/>
                  </a:moveTo>
                  <a:lnTo>
                    <a:pt x="1" y="23626"/>
                  </a:lnTo>
                  <a:lnTo>
                    <a:pt x="5039" y="26541"/>
                  </a:lnTo>
                  <a:lnTo>
                    <a:pt x="5039" y="17796"/>
                  </a:lnTo>
                  <a:lnTo>
                    <a:pt x="10140" y="20711"/>
                  </a:lnTo>
                  <a:lnTo>
                    <a:pt x="10140" y="29514"/>
                  </a:lnTo>
                  <a:lnTo>
                    <a:pt x="15183" y="32429"/>
                  </a:lnTo>
                  <a:lnTo>
                    <a:pt x="15183" y="88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87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2940350" y="3429350"/>
              <a:ext cx="303675" cy="245975"/>
            </a:xfrm>
            <a:custGeom>
              <a:rect b="b" l="l" r="r" t="t"/>
              <a:pathLst>
                <a:path extrusionOk="0" h="9839" w="12147">
                  <a:moveTo>
                    <a:pt x="1" y="1"/>
                  </a:moveTo>
                  <a:lnTo>
                    <a:pt x="1" y="2794"/>
                  </a:lnTo>
                  <a:lnTo>
                    <a:pt x="12146" y="9839"/>
                  </a:lnTo>
                  <a:lnTo>
                    <a:pt x="12146" y="70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F1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2940350" y="3330750"/>
              <a:ext cx="303675" cy="244375"/>
            </a:xfrm>
            <a:custGeom>
              <a:rect b="b" l="l" r="r" t="t"/>
              <a:pathLst>
                <a:path extrusionOk="0" h="9775" w="12147">
                  <a:moveTo>
                    <a:pt x="1" y="0"/>
                  </a:moveTo>
                  <a:lnTo>
                    <a:pt x="1" y="2730"/>
                  </a:lnTo>
                  <a:lnTo>
                    <a:pt x="12146" y="9775"/>
                  </a:lnTo>
                  <a:lnTo>
                    <a:pt x="12146" y="69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CF1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0"/>
            <p:cNvSpPr/>
            <p:nvPr/>
          </p:nvSpPr>
          <p:spPr>
            <a:xfrm>
              <a:off x="2940350" y="3230550"/>
              <a:ext cx="303675" cy="244375"/>
            </a:xfrm>
            <a:custGeom>
              <a:rect b="b" l="l" r="r" t="t"/>
              <a:pathLst>
                <a:path extrusionOk="0" h="9775" w="12147">
                  <a:moveTo>
                    <a:pt x="1" y="0"/>
                  </a:moveTo>
                  <a:lnTo>
                    <a:pt x="1" y="2794"/>
                  </a:lnTo>
                  <a:lnTo>
                    <a:pt x="12146" y="9775"/>
                  </a:lnTo>
                  <a:lnTo>
                    <a:pt x="12146" y="69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CF1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3028400" y="3591875"/>
              <a:ext cx="127550" cy="292975"/>
            </a:xfrm>
            <a:custGeom>
              <a:rect b="b" l="l" r="r" t="t"/>
              <a:pathLst>
                <a:path extrusionOk="0" h="11719" w="5102">
                  <a:moveTo>
                    <a:pt x="1" y="0"/>
                  </a:moveTo>
                  <a:lnTo>
                    <a:pt x="1" y="8745"/>
                  </a:lnTo>
                  <a:lnTo>
                    <a:pt x="5102" y="11718"/>
                  </a:lnTo>
                  <a:lnTo>
                    <a:pt x="5102" y="29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292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0"/>
            <p:cNvSpPr/>
            <p:nvPr/>
          </p:nvSpPr>
          <p:spPr>
            <a:xfrm>
              <a:off x="3282000" y="3146975"/>
              <a:ext cx="381050" cy="810750"/>
            </a:xfrm>
            <a:custGeom>
              <a:rect b="b" l="l" r="r" t="t"/>
              <a:pathLst>
                <a:path extrusionOk="0" h="32430" w="15242">
                  <a:moveTo>
                    <a:pt x="13725" y="3343"/>
                  </a:moveTo>
                  <a:lnTo>
                    <a:pt x="13725" y="6137"/>
                  </a:lnTo>
                  <a:lnTo>
                    <a:pt x="1580" y="13118"/>
                  </a:lnTo>
                  <a:lnTo>
                    <a:pt x="1580" y="10324"/>
                  </a:lnTo>
                  <a:lnTo>
                    <a:pt x="13725" y="3343"/>
                  </a:lnTo>
                  <a:close/>
                  <a:moveTo>
                    <a:pt x="13725" y="7351"/>
                  </a:moveTo>
                  <a:lnTo>
                    <a:pt x="13725" y="10081"/>
                  </a:lnTo>
                  <a:lnTo>
                    <a:pt x="1580" y="17126"/>
                  </a:lnTo>
                  <a:lnTo>
                    <a:pt x="1580" y="14332"/>
                  </a:lnTo>
                  <a:lnTo>
                    <a:pt x="13725" y="7351"/>
                  </a:lnTo>
                  <a:close/>
                  <a:moveTo>
                    <a:pt x="13725" y="11296"/>
                  </a:moveTo>
                  <a:lnTo>
                    <a:pt x="13725" y="14089"/>
                  </a:lnTo>
                  <a:lnTo>
                    <a:pt x="1580" y="21134"/>
                  </a:lnTo>
                  <a:lnTo>
                    <a:pt x="1580" y="18340"/>
                  </a:lnTo>
                  <a:lnTo>
                    <a:pt x="13725" y="11296"/>
                  </a:lnTo>
                  <a:close/>
                  <a:moveTo>
                    <a:pt x="15241" y="1"/>
                  </a:moveTo>
                  <a:lnTo>
                    <a:pt x="1" y="8809"/>
                  </a:lnTo>
                  <a:lnTo>
                    <a:pt x="1" y="32429"/>
                  </a:lnTo>
                  <a:lnTo>
                    <a:pt x="15241" y="23626"/>
                  </a:lnTo>
                  <a:lnTo>
                    <a:pt x="152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0"/>
            <p:cNvSpPr/>
            <p:nvPr/>
          </p:nvSpPr>
          <p:spPr>
            <a:xfrm>
              <a:off x="3321475" y="3429350"/>
              <a:ext cx="303675" cy="245975"/>
            </a:xfrm>
            <a:custGeom>
              <a:rect b="b" l="l" r="r" t="t"/>
              <a:pathLst>
                <a:path extrusionOk="0" h="9839" w="12147">
                  <a:moveTo>
                    <a:pt x="12146" y="1"/>
                  </a:moveTo>
                  <a:lnTo>
                    <a:pt x="1" y="7045"/>
                  </a:lnTo>
                  <a:lnTo>
                    <a:pt x="1" y="9839"/>
                  </a:lnTo>
                  <a:lnTo>
                    <a:pt x="12146" y="2794"/>
                  </a:lnTo>
                  <a:lnTo>
                    <a:pt x="121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3321475" y="3330750"/>
              <a:ext cx="303675" cy="244375"/>
            </a:xfrm>
            <a:custGeom>
              <a:rect b="b" l="l" r="r" t="t"/>
              <a:pathLst>
                <a:path extrusionOk="0" h="9775" w="12147">
                  <a:moveTo>
                    <a:pt x="12146" y="0"/>
                  </a:moveTo>
                  <a:lnTo>
                    <a:pt x="1" y="6981"/>
                  </a:lnTo>
                  <a:lnTo>
                    <a:pt x="1" y="9775"/>
                  </a:lnTo>
                  <a:lnTo>
                    <a:pt x="12146" y="2730"/>
                  </a:lnTo>
                  <a:lnTo>
                    <a:pt x="121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3321475" y="3230550"/>
              <a:ext cx="303675" cy="244375"/>
            </a:xfrm>
            <a:custGeom>
              <a:rect b="b" l="l" r="r" t="t"/>
              <a:pathLst>
                <a:path extrusionOk="0" h="9775" w="12147">
                  <a:moveTo>
                    <a:pt x="12146" y="0"/>
                  </a:moveTo>
                  <a:lnTo>
                    <a:pt x="1" y="6981"/>
                  </a:lnTo>
                  <a:lnTo>
                    <a:pt x="1" y="9775"/>
                  </a:lnTo>
                  <a:lnTo>
                    <a:pt x="12146" y="2794"/>
                  </a:lnTo>
                  <a:lnTo>
                    <a:pt x="121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2902450" y="2929925"/>
              <a:ext cx="760600" cy="437275"/>
            </a:xfrm>
            <a:custGeom>
              <a:rect b="b" l="l" r="r" t="t"/>
              <a:pathLst>
                <a:path extrusionOk="0" h="17491" w="30424">
                  <a:moveTo>
                    <a:pt x="15183" y="1"/>
                  </a:moveTo>
                  <a:lnTo>
                    <a:pt x="1" y="8683"/>
                  </a:lnTo>
                  <a:lnTo>
                    <a:pt x="15183" y="17491"/>
                  </a:lnTo>
                  <a:lnTo>
                    <a:pt x="30423" y="8683"/>
                  </a:lnTo>
                  <a:lnTo>
                    <a:pt x="15183" y="1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3251650" y="3443075"/>
              <a:ext cx="350650" cy="1129575"/>
            </a:xfrm>
            <a:custGeom>
              <a:rect b="b" l="l" r="r" t="t"/>
              <a:pathLst>
                <a:path extrusionOk="0" h="45183" w="14026">
                  <a:moveTo>
                    <a:pt x="14026" y="1"/>
                  </a:moveTo>
                  <a:lnTo>
                    <a:pt x="0" y="8138"/>
                  </a:lnTo>
                  <a:lnTo>
                    <a:pt x="0" y="45182"/>
                  </a:lnTo>
                  <a:lnTo>
                    <a:pt x="14026" y="37045"/>
                  </a:lnTo>
                  <a:lnTo>
                    <a:pt x="140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2211625" y="3046775"/>
              <a:ext cx="1040050" cy="1525875"/>
            </a:xfrm>
            <a:custGeom>
              <a:rect b="b" l="l" r="r" t="t"/>
              <a:pathLst>
                <a:path extrusionOk="0" h="61035" w="41602">
                  <a:moveTo>
                    <a:pt x="2672" y="3707"/>
                  </a:moveTo>
                  <a:lnTo>
                    <a:pt x="5772" y="5529"/>
                  </a:lnTo>
                  <a:lnTo>
                    <a:pt x="5772" y="9110"/>
                  </a:lnTo>
                  <a:lnTo>
                    <a:pt x="2672" y="7288"/>
                  </a:lnTo>
                  <a:lnTo>
                    <a:pt x="2672" y="3707"/>
                  </a:lnTo>
                  <a:close/>
                  <a:moveTo>
                    <a:pt x="7409" y="6438"/>
                  </a:moveTo>
                  <a:lnTo>
                    <a:pt x="10509" y="8260"/>
                  </a:lnTo>
                  <a:lnTo>
                    <a:pt x="10509" y="11845"/>
                  </a:lnTo>
                  <a:lnTo>
                    <a:pt x="7409" y="10023"/>
                  </a:lnTo>
                  <a:lnTo>
                    <a:pt x="7409" y="6438"/>
                  </a:lnTo>
                  <a:close/>
                  <a:moveTo>
                    <a:pt x="2672" y="9051"/>
                  </a:moveTo>
                  <a:lnTo>
                    <a:pt x="5772" y="10810"/>
                  </a:lnTo>
                  <a:lnTo>
                    <a:pt x="5772" y="14395"/>
                  </a:lnTo>
                  <a:lnTo>
                    <a:pt x="2672" y="12632"/>
                  </a:lnTo>
                  <a:lnTo>
                    <a:pt x="2672" y="9051"/>
                  </a:lnTo>
                  <a:close/>
                  <a:moveTo>
                    <a:pt x="12146" y="9173"/>
                  </a:moveTo>
                  <a:lnTo>
                    <a:pt x="15245" y="10995"/>
                  </a:lnTo>
                  <a:lnTo>
                    <a:pt x="15245" y="14575"/>
                  </a:lnTo>
                  <a:lnTo>
                    <a:pt x="12146" y="12753"/>
                  </a:lnTo>
                  <a:lnTo>
                    <a:pt x="12146" y="9173"/>
                  </a:lnTo>
                  <a:close/>
                  <a:moveTo>
                    <a:pt x="7409" y="11782"/>
                  </a:moveTo>
                  <a:lnTo>
                    <a:pt x="10509" y="13545"/>
                  </a:lnTo>
                  <a:lnTo>
                    <a:pt x="10509" y="17126"/>
                  </a:lnTo>
                  <a:lnTo>
                    <a:pt x="7409" y="15367"/>
                  </a:lnTo>
                  <a:lnTo>
                    <a:pt x="7409" y="11782"/>
                  </a:lnTo>
                  <a:close/>
                  <a:moveTo>
                    <a:pt x="16883" y="11903"/>
                  </a:moveTo>
                  <a:lnTo>
                    <a:pt x="19982" y="13725"/>
                  </a:lnTo>
                  <a:lnTo>
                    <a:pt x="19982" y="17310"/>
                  </a:lnTo>
                  <a:lnTo>
                    <a:pt x="16883" y="15489"/>
                  </a:lnTo>
                  <a:lnTo>
                    <a:pt x="16883" y="11903"/>
                  </a:lnTo>
                  <a:close/>
                  <a:moveTo>
                    <a:pt x="2672" y="14395"/>
                  </a:moveTo>
                  <a:lnTo>
                    <a:pt x="5772" y="16154"/>
                  </a:lnTo>
                  <a:lnTo>
                    <a:pt x="5772" y="19740"/>
                  </a:lnTo>
                  <a:lnTo>
                    <a:pt x="2672" y="17976"/>
                  </a:lnTo>
                  <a:lnTo>
                    <a:pt x="2672" y="14395"/>
                  </a:lnTo>
                  <a:close/>
                  <a:moveTo>
                    <a:pt x="12146" y="14517"/>
                  </a:moveTo>
                  <a:lnTo>
                    <a:pt x="15245" y="16276"/>
                  </a:lnTo>
                  <a:lnTo>
                    <a:pt x="15245" y="19861"/>
                  </a:lnTo>
                  <a:lnTo>
                    <a:pt x="12146" y="18097"/>
                  </a:lnTo>
                  <a:lnTo>
                    <a:pt x="12146" y="14517"/>
                  </a:lnTo>
                  <a:close/>
                  <a:moveTo>
                    <a:pt x="21619" y="14638"/>
                  </a:moveTo>
                  <a:lnTo>
                    <a:pt x="24719" y="16460"/>
                  </a:lnTo>
                  <a:lnTo>
                    <a:pt x="24719" y="20041"/>
                  </a:lnTo>
                  <a:lnTo>
                    <a:pt x="21619" y="18219"/>
                  </a:lnTo>
                  <a:lnTo>
                    <a:pt x="21619" y="14638"/>
                  </a:lnTo>
                  <a:close/>
                  <a:moveTo>
                    <a:pt x="7409" y="17126"/>
                  </a:moveTo>
                  <a:lnTo>
                    <a:pt x="10509" y="18889"/>
                  </a:lnTo>
                  <a:lnTo>
                    <a:pt x="10509" y="22470"/>
                  </a:lnTo>
                  <a:lnTo>
                    <a:pt x="7409" y="20711"/>
                  </a:lnTo>
                  <a:lnTo>
                    <a:pt x="7409" y="17126"/>
                  </a:lnTo>
                  <a:close/>
                  <a:moveTo>
                    <a:pt x="16883" y="17247"/>
                  </a:moveTo>
                  <a:lnTo>
                    <a:pt x="19982" y="19011"/>
                  </a:lnTo>
                  <a:lnTo>
                    <a:pt x="19982" y="22591"/>
                  </a:lnTo>
                  <a:lnTo>
                    <a:pt x="16883" y="20833"/>
                  </a:lnTo>
                  <a:lnTo>
                    <a:pt x="16883" y="17247"/>
                  </a:lnTo>
                  <a:close/>
                  <a:moveTo>
                    <a:pt x="26356" y="17369"/>
                  </a:moveTo>
                  <a:lnTo>
                    <a:pt x="29456" y="19191"/>
                  </a:lnTo>
                  <a:lnTo>
                    <a:pt x="29456" y="22776"/>
                  </a:lnTo>
                  <a:lnTo>
                    <a:pt x="26356" y="20954"/>
                  </a:lnTo>
                  <a:lnTo>
                    <a:pt x="26356" y="17369"/>
                  </a:lnTo>
                  <a:close/>
                  <a:moveTo>
                    <a:pt x="2672" y="19676"/>
                  </a:moveTo>
                  <a:lnTo>
                    <a:pt x="5772" y="21498"/>
                  </a:lnTo>
                  <a:lnTo>
                    <a:pt x="5772" y="25084"/>
                  </a:lnTo>
                  <a:lnTo>
                    <a:pt x="2672" y="23262"/>
                  </a:lnTo>
                  <a:lnTo>
                    <a:pt x="2672" y="19676"/>
                  </a:lnTo>
                  <a:close/>
                  <a:moveTo>
                    <a:pt x="12146" y="19861"/>
                  </a:moveTo>
                  <a:lnTo>
                    <a:pt x="15245" y="21620"/>
                  </a:lnTo>
                  <a:lnTo>
                    <a:pt x="15245" y="25205"/>
                  </a:lnTo>
                  <a:lnTo>
                    <a:pt x="12146" y="23442"/>
                  </a:lnTo>
                  <a:lnTo>
                    <a:pt x="12146" y="19861"/>
                  </a:lnTo>
                  <a:close/>
                  <a:moveTo>
                    <a:pt x="21619" y="19982"/>
                  </a:moveTo>
                  <a:lnTo>
                    <a:pt x="24719" y="21741"/>
                  </a:lnTo>
                  <a:lnTo>
                    <a:pt x="24719" y="25327"/>
                  </a:lnTo>
                  <a:lnTo>
                    <a:pt x="21619" y="23563"/>
                  </a:lnTo>
                  <a:lnTo>
                    <a:pt x="21619" y="19982"/>
                  </a:lnTo>
                  <a:close/>
                  <a:moveTo>
                    <a:pt x="31093" y="20104"/>
                  </a:moveTo>
                  <a:lnTo>
                    <a:pt x="34192" y="21926"/>
                  </a:lnTo>
                  <a:lnTo>
                    <a:pt x="34192" y="25506"/>
                  </a:lnTo>
                  <a:lnTo>
                    <a:pt x="31093" y="23684"/>
                  </a:lnTo>
                  <a:lnTo>
                    <a:pt x="31093" y="20104"/>
                  </a:lnTo>
                  <a:close/>
                  <a:moveTo>
                    <a:pt x="7409" y="22412"/>
                  </a:moveTo>
                  <a:lnTo>
                    <a:pt x="10509" y="24233"/>
                  </a:lnTo>
                  <a:lnTo>
                    <a:pt x="10509" y="27814"/>
                  </a:lnTo>
                  <a:lnTo>
                    <a:pt x="7409" y="25992"/>
                  </a:lnTo>
                  <a:lnTo>
                    <a:pt x="7409" y="22412"/>
                  </a:lnTo>
                  <a:close/>
                  <a:moveTo>
                    <a:pt x="16883" y="22591"/>
                  </a:moveTo>
                  <a:lnTo>
                    <a:pt x="19982" y="24355"/>
                  </a:lnTo>
                  <a:lnTo>
                    <a:pt x="19982" y="27935"/>
                  </a:lnTo>
                  <a:lnTo>
                    <a:pt x="16883" y="26177"/>
                  </a:lnTo>
                  <a:lnTo>
                    <a:pt x="16883" y="22591"/>
                  </a:lnTo>
                  <a:close/>
                  <a:moveTo>
                    <a:pt x="26356" y="22713"/>
                  </a:moveTo>
                  <a:lnTo>
                    <a:pt x="29456" y="24476"/>
                  </a:lnTo>
                  <a:lnTo>
                    <a:pt x="29456" y="28057"/>
                  </a:lnTo>
                  <a:lnTo>
                    <a:pt x="26356" y="26298"/>
                  </a:lnTo>
                  <a:lnTo>
                    <a:pt x="26356" y="22713"/>
                  </a:lnTo>
                  <a:close/>
                  <a:moveTo>
                    <a:pt x="35830" y="22834"/>
                  </a:moveTo>
                  <a:lnTo>
                    <a:pt x="38929" y="24656"/>
                  </a:lnTo>
                  <a:lnTo>
                    <a:pt x="38929" y="28241"/>
                  </a:lnTo>
                  <a:lnTo>
                    <a:pt x="35830" y="26420"/>
                  </a:lnTo>
                  <a:lnTo>
                    <a:pt x="35830" y="22834"/>
                  </a:lnTo>
                  <a:close/>
                  <a:moveTo>
                    <a:pt x="2672" y="25020"/>
                  </a:moveTo>
                  <a:lnTo>
                    <a:pt x="5772" y="26842"/>
                  </a:lnTo>
                  <a:lnTo>
                    <a:pt x="5772" y="30364"/>
                  </a:lnTo>
                  <a:lnTo>
                    <a:pt x="2672" y="28606"/>
                  </a:lnTo>
                  <a:lnTo>
                    <a:pt x="2672" y="25020"/>
                  </a:lnTo>
                  <a:close/>
                  <a:moveTo>
                    <a:pt x="12146" y="25142"/>
                  </a:moveTo>
                  <a:lnTo>
                    <a:pt x="15245" y="26964"/>
                  </a:lnTo>
                  <a:lnTo>
                    <a:pt x="15245" y="30549"/>
                  </a:lnTo>
                  <a:lnTo>
                    <a:pt x="12146" y="28727"/>
                  </a:lnTo>
                  <a:lnTo>
                    <a:pt x="12146" y="25142"/>
                  </a:lnTo>
                  <a:close/>
                  <a:moveTo>
                    <a:pt x="21619" y="25327"/>
                  </a:moveTo>
                  <a:lnTo>
                    <a:pt x="24719" y="27085"/>
                  </a:lnTo>
                  <a:lnTo>
                    <a:pt x="24719" y="30671"/>
                  </a:lnTo>
                  <a:lnTo>
                    <a:pt x="21619" y="28907"/>
                  </a:lnTo>
                  <a:lnTo>
                    <a:pt x="21619" y="25327"/>
                  </a:lnTo>
                  <a:close/>
                  <a:moveTo>
                    <a:pt x="31093" y="25448"/>
                  </a:moveTo>
                  <a:lnTo>
                    <a:pt x="34192" y="27207"/>
                  </a:lnTo>
                  <a:lnTo>
                    <a:pt x="34192" y="30792"/>
                  </a:lnTo>
                  <a:lnTo>
                    <a:pt x="31093" y="29028"/>
                  </a:lnTo>
                  <a:lnTo>
                    <a:pt x="31093" y="25448"/>
                  </a:lnTo>
                  <a:close/>
                  <a:moveTo>
                    <a:pt x="7409" y="27756"/>
                  </a:moveTo>
                  <a:lnTo>
                    <a:pt x="10509" y="29577"/>
                  </a:lnTo>
                  <a:lnTo>
                    <a:pt x="10509" y="33100"/>
                  </a:lnTo>
                  <a:lnTo>
                    <a:pt x="7409" y="31336"/>
                  </a:lnTo>
                  <a:lnTo>
                    <a:pt x="7409" y="27756"/>
                  </a:lnTo>
                  <a:close/>
                  <a:moveTo>
                    <a:pt x="16883" y="27877"/>
                  </a:moveTo>
                  <a:lnTo>
                    <a:pt x="19982" y="29699"/>
                  </a:lnTo>
                  <a:lnTo>
                    <a:pt x="19982" y="33279"/>
                  </a:lnTo>
                  <a:lnTo>
                    <a:pt x="16883" y="31458"/>
                  </a:lnTo>
                  <a:lnTo>
                    <a:pt x="16883" y="27877"/>
                  </a:lnTo>
                  <a:close/>
                  <a:moveTo>
                    <a:pt x="26356" y="28057"/>
                  </a:moveTo>
                  <a:lnTo>
                    <a:pt x="29456" y="29820"/>
                  </a:lnTo>
                  <a:lnTo>
                    <a:pt x="29456" y="33401"/>
                  </a:lnTo>
                  <a:lnTo>
                    <a:pt x="26356" y="31642"/>
                  </a:lnTo>
                  <a:lnTo>
                    <a:pt x="26356" y="28057"/>
                  </a:lnTo>
                  <a:close/>
                  <a:moveTo>
                    <a:pt x="35830" y="28178"/>
                  </a:moveTo>
                  <a:lnTo>
                    <a:pt x="38929" y="29942"/>
                  </a:lnTo>
                  <a:lnTo>
                    <a:pt x="38929" y="33522"/>
                  </a:lnTo>
                  <a:lnTo>
                    <a:pt x="35830" y="31764"/>
                  </a:lnTo>
                  <a:lnTo>
                    <a:pt x="35830" y="28178"/>
                  </a:lnTo>
                  <a:close/>
                  <a:moveTo>
                    <a:pt x="2672" y="30364"/>
                  </a:moveTo>
                  <a:lnTo>
                    <a:pt x="5772" y="32128"/>
                  </a:lnTo>
                  <a:lnTo>
                    <a:pt x="5772" y="35709"/>
                  </a:lnTo>
                  <a:lnTo>
                    <a:pt x="2672" y="33950"/>
                  </a:lnTo>
                  <a:lnTo>
                    <a:pt x="2672" y="30364"/>
                  </a:lnTo>
                  <a:close/>
                  <a:moveTo>
                    <a:pt x="12146" y="30486"/>
                  </a:moveTo>
                  <a:lnTo>
                    <a:pt x="15245" y="32308"/>
                  </a:lnTo>
                  <a:lnTo>
                    <a:pt x="15245" y="35830"/>
                  </a:lnTo>
                  <a:lnTo>
                    <a:pt x="12146" y="34071"/>
                  </a:lnTo>
                  <a:lnTo>
                    <a:pt x="12146" y="30486"/>
                  </a:lnTo>
                  <a:close/>
                  <a:moveTo>
                    <a:pt x="21619" y="30607"/>
                  </a:moveTo>
                  <a:lnTo>
                    <a:pt x="24719" y="32429"/>
                  </a:lnTo>
                  <a:lnTo>
                    <a:pt x="24719" y="36015"/>
                  </a:lnTo>
                  <a:lnTo>
                    <a:pt x="21619" y="34193"/>
                  </a:lnTo>
                  <a:lnTo>
                    <a:pt x="21619" y="30607"/>
                  </a:lnTo>
                  <a:close/>
                  <a:moveTo>
                    <a:pt x="31093" y="30792"/>
                  </a:moveTo>
                  <a:lnTo>
                    <a:pt x="34192" y="32551"/>
                  </a:lnTo>
                  <a:lnTo>
                    <a:pt x="34192" y="36136"/>
                  </a:lnTo>
                  <a:lnTo>
                    <a:pt x="31093" y="34373"/>
                  </a:lnTo>
                  <a:lnTo>
                    <a:pt x="31093" y="30792"/>
                  </a:lnTo>
                  <a:close/>
                  <a:moveTo>
                    <a:pt x="7409" y="33100"/>
                  </a:moveTo>
                  <a:lnTo>
                    <a:pt x="10509" y="34858"/>
                  </a:lnTo>
                  <a:lnTo>
                    <a:pt x="10509" y="38444"/>
                  </a:lnTo>
                  <a:lnTo>
                    <a:pt x="7409" y="36680"/>
                  </a:lnTo>
                  <a:lnTo>
                    <a:pt x="7409" y="33100"/>
                  </a:lnTo>
                  <a:close/>
                  <a:moveTo>
                    <a:pt x="16883" y="33221"/>
                  </a:moveTo>
                  <a:lnTo>
                    <a:pt x="19982" y="35043"/>
                  </a:lnTo>
                  <a:lnTo>
                    <a:pt x="19982" y="38623"/>
                  </a:lnTo>
                  <a:lnTo>
                    <a:pt x="16883" y="36802"/>
                  </a:lnTo>
                  <a:lnTo>
                    <a:pt x="16883" y="33221"/>
                  </a:lnTo>
                  <a:close/>
                  <a:moveTo>
                    <a:pt x="26356" y="33343"/>
                  </a:moveTo>
                  <a:lnTo>
                    <a:pt x="29456" y="35164"/>
                  </a:lnTo>
                  <a:lnTo>
                    <a:pt x="29456" y="38745"/>
                  </a:lnTo>
                  <a:lnTo>
                    <a:pt x="26356" y="36923"/>
                  </a:lnTo>
                  <a:lnTo>
                    <a:pt x="26356" y="33343"/>
                  </a:lnTo>
                  <a:close/>
                  <a:moveTo>
                    <a:pt x="35830" y="33522"/>
                  </a:moveTo>
                  <a:lnTo>
                    <a:pt x="38929" y="35286"/>
                  </a:lnTo>
                  <a:lnTo>
                    <a:pt x="38929" y="38866"/>
                  </a:lnTo>
                  <a:lnTo>
                    <a:pt x="35830" y="37108"/>
                  </a:lnTo>
                  <a:lnTo>
                    <a:pt x="35830" y="33522"/>
                  </a:lnTo>
                  <a:close/>
                  <a:moveTo>
                    <a:pt x="12146" y="35830"/>
                  </a:moveTo>
                  <a:lnTo>
                    <a:pt x="15245" y="37594"/>
                  </a:lnTo>
                  <a:lnTo>
                    <a:pt x="15245" y="41174"/>
                  </a:lnTo>
                  <a:lnTo>
                    <a:pt x="12146" y="39415"/>
                  </a:lnTo>
                  <a:lnTo>
                    <a:pt x="12146" y="35830"/>
                  </a:lnTo>
                  <a:close/>
                  <a:moveTo>
                    <a:pt x="21619" y="35951"/>
                  </a:moveTo>
                  <a:lnTo>
                    <a:pt x="24719" y="37773"/>
                  </a:lnTo>
                  <a:lnTo>
                    <a:pt x="24719" y="41359"/>
                  </a:lnTo>
                  <a:lnTo>
                    <a:pt x="21619" y="39537"/>
                  </a:lnTo>
                  <a:lnTo>
                    <a:pt x="21619" y="35951"/>
                  </a:lnTo>
                  <a:close/>
                  <a:moveTo>
                    <a:pt x="31093" y="36073"/>
                  </a:moveTo>
                  <a:lnTo>
                    <a:pt x="34192" y="37895"/>
                  </a:lnTo>
                  <a:lnTo>
                    <a:pt x="34192" y="41480"/>
                  </a:lnTo>
                  <a:lnTo>
                    <a:pt x="31093" y="39658"/>
                  </a:lnTo>
                  <a:lnTo>
                    <a:pt x="31093" y="36073"/>
                  </a:lnTo>
                  <a:close/>
                  <a:moveTo>
                    <a:pt x="16883" y="38565"/>
                  </a:moveTo>
                  <a:lnTo>
                    <a:pt x="19982" y="40324"/>
                  </a:lnTo>
                  <a:lnTo>
                    <a:pt x="19982" y="43909"/>
                  </a:lnTo>
                  <a:lnTo>
                    <a:pt x="16883" y="42146"/>
                  </a:lnTo>
                  <a:lnTo>
                    <a:pt x="16883" y="38565"/>
                  </a:lnTo>
                  <a:close/>
                  <a:moveTo>
                    <a:pt x="26356" y="38687"/>
                  </a:moveTo>
                  <a:lnTo>
                    <a:pt x="29456" y="40508"/>
                  </a:lnTo>
                  <a:lnTo>
                    <a:pt x="29456" y="44089"/>
                  </a:lnTo>
                  <a:lnTo>
                    <a:pt x="26356" y="42267"/>
                  </a:lnTo>
                  <a:lnTo>
                    <a:pt x="26356" y="38687"/>
                  </a:lnTo>
                  <a:close/>
                  <a:moveTo>
                    <a:pt x="35830" y="38808"/>
                  </a:moveTo>
                  <a:lnTo>
                    <a:pt x="38929" y="40630"/>
                  </a:lnTo>
                  <a:lnTo>
                    <a:pt x="38929" y="44210"/>
                  </a:lnTo>
                  <a:lnTo>
                    <a:pt x="35830" y="42389"/>
                  </a:lnTo>
                  <a:lnTo>
                    <a:pt x="35830" y="38808"/>
                  </a:lnTo>
                  <a:close/>
                  <a:moveTo>
                    <a:pt x="21619" y="41296"/>
                  </a:moveTo>
                  <a:lnTo>
                    <a:pt x="24719" y="43059"/>
                  </a:lnTo>
                  <a:lnTo>
                    <a:pt x="24719" y="46640"/>
                  </a:lnTo>
                  <a:lnTo>
                    <a:pt x="21619" y="44881"/>
                  </a:lnTo>
                  <a:lnTo>
                    <a:pt x="21619" y="41296"/>
                  </a:lnTo>
                  <a:close/>
                  <a:moveTo>
                    <a:pt x="31093" y="41417"/>
                  </a:moveTo>
                  <a:lnTo>
                    <a:pt x="34192" y="43239"/>
                  </a:lnTo>
                  <a:lnTo>
                    <a:pt x="34192" y="46824"/>
                  </a:lnTo>
                  <a:lnTo>
                    <a:pt x="31093" y="45002"/>
                  </a:lnTo>
                  <a:lnTo>
                    <a:pt x="31093" y="41417"/>
                  </a:lnTo>
                  <a:close/>
                  <a:moveTo>
                    <a:pt x="26356" y="44031"/>
                  </a:moveTo>
                  <a:lnTo>
                    <a:pt x="29456" y="45789"/>
                  </a:lnTo>
                  <a:lnTo>
                    <a:pt x="29456" y="49375"/>
                  </a:lnTo>
                  <a:lnTo>
                    <a:pt x="26356" y="47611"/>
                  </a:lnTo>
                  <a:lnTo>
                    <a:pt x="26356" y="44031"/>
                  </a:lnTo>
                  <a:close/>
                  <a:moveTo>
                    <a:pt x="35830" y="44152"/>
                  </a:moveTo>
                  <a:lnTo>
                    <a:pt x="38929" y="45974"/>
                  </a:lnTo>
                  <a:lnTo>
                    <a:pt x="38929" y="49554"/>
                  </a:lnTo>
                  <a:lnTo>
                    <a:pt x="35830" y="47733"/>
                  </a:lnTo>
                  <a:lnTo>
                    <a:pt x="35830" y="44152"/>
                  </a:lnTo>
                  <a:close/>
                  <a:moveTo>
                    <a:pt x="31093" y="46761"/>
                  </a:moveTo>
                  <a:lnTo>
                    <a:pt x="34192" y="48525"/>
                  </a:lnTo>
                  <a:lnTo>
                    <a:pt x="34192" y="52105"/>
                  </a:lnTo>
                  <a:lnTo>
                    <a:pt x="31093" y="50346"/>
                  </a:lnTo>
                  <a:lnTo>
                    <a:pt x="31093" y="46761"/>
                  </a:lnTo>
                  <a:close/>
                  <a:moveTo>
                    <a:pt x="35830" y="49496"/>
                  </a:moveTo>
                  <a:lnTo>
                    <a:pt x="38929" y="51255"/>
                  </a:lnTo>
                  <a:lnTo>
                    <a:pt x="38929" y="54840"/>
                  </a:lnTo>
                  <a:lnTo>
                    <a:pt x="35830" y="53077"/>
                  </a:lnTo>
                  <a:lnTo>
                    <a:pt x="35830" y="49496"/>
                  </a:lnTo>
                  <a:close/>
                  <a:moveTo>
                    <a:pt x="0" y="1"/>
                  </a:moveTo>
                  <a:lnTo>
                    <a:pt x="0" y="37045"/>
                  </a:lnTo>
                  <a:lnTo>
                    <a:pt x="41601" y="61034"/>
                  </a:lnTo>
                  <a:lnTo>
                    <a:pt x="41601" y="239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2278425" y="3805875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0"/>
                  </a:moveTo>
                  <a:lnTo>
                    <a:pt x="0" y="3586"/>
                  </a:lnTo>
                  <a:lnTo>
                    <a:pt x="3100" y="5345"/>
                  </a:lnTo>
                  <a:lnTo>
                    <a:pt x="3100" y="1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2278425" y="3672275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0"/>
                  </a:moveTo>
                  <a:lnTo>
                    <a:pt x="0" y="3586"/>
                  </a:lnTo>
                  <a:lnTo>
                    <a:pt x="3100" y="5344"/>
                  </a:lnTo>
                  <a:lnTo>
                    <a:pt x="3100" y="1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0"/>
            <p:cNvSpPr/>
            <p:nvPr/>
          </p:nvSpPr>
          <p:spPr>
            <a:xfrm>
              <a:off x="2278425" y="3538675"/>
              <a:ext cx="77500" cy="135200"/>
            </a:xfrm>
            <a:custGeom>
              <a:rect b="b" l="l" r="r" t="t"/>
              <a:pathLst>
                <a:path extrusionOk="0" h="5408" w="3100">
                  <a:moveTo>
                    <a:pt x="0" y="0"/>
                  </a:moveTo>
                  <a:lnTo>
                    <a:pt x="0" y="3586"/>
                  </a:lnTo>
                  <a:lnTo>
                    <a:pt x="3100" y="5408"/>
                  </a:lnTo>
                  <a:lnTo>
                    <a:pt x="3100" y="1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0"/>
            <p:cNvSpPr/>
            <p:nvPr/>
          </p:nvSpPr>
          <p:spPr>
            <a:xfrm>
              <a:off x="2278425" y="3406650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0"/>
                  </a:moveTo>
                  <a:lnTo>
                    <a:pt x="0" y="3581"/>
                  </a:lnTo>
                  <a:lnTo>
                    <a:pt x="3100" y="5345"/>
                  </a:lnTo>
                  <a:lnTo>
                    <a:pt x="3100" y="1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2278425" y="3273050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0"/>
                  </a:moveTo>
                  <a:lnTo>
                    <a:pt x="0" y="3581"/>
                  </a:lnTo>
                  <a:lnTo>
                    <a:pt x="3100" y="5344"/>
                  </a:lnTo>
                  <a:lnTo>
                    <a:pt x="3100" y="1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2278425" y="3139450"/>
              <a:ext cx="77500" cy="135075"/>
            </a:xfrm>
            <a:custGeom>
              <a:rect b="b" l="l" r="r" t="t"/>
              <a:pathLst>
                <a:path extrusionOk="0" h="5403" w="3100">
                  <a:moveTo>
                    <a:pt x="0" y="0"/>
                  </a:moveTo>
                  <a:lnTo>
                    <a:pt x="0" y="3581"/>
                  </a:lnTo>
                  <a:lnTo>
                    <a:pt x="3100" y="5403"/>
                  </a:lnTo>
                  <a:lnTo>
                    <a:pt x="3100" y="1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2396850" y="3874250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1"/>
                  </a:lnTo>
                  <a:lnTo>
                    <a:pt x="3100" y="5345"/>
                  </a:lnTo>
                  <a:lnTo>
                    <a:pt x="3100" y="17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2396850" y="3740650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1"/>
                  </a:lnTo>
                  <a:lnTo>
                    <a:pt x="3100" y="5345"/>
                  </a:lnTo>
                  <a:lnTo>
                    <a:pt x="3100" y="18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2396850" y="3607050"/>
              <a:ext cx="77500" cy="135075"/>
            </a:xfrm>
            <a:custGeom>
              <a:rect b="b" l="l" r="r" t="t"/>
              <a:pathLst>
                <a:path extrusionOk="0" h="5403" w="3100">
                  <a:moveTo>
                    <a:pt x="0" y="1"/>
                  </a:moveTo>
                  <a:lnTo>
                    <a:pt x="0" y="3581"/>
                  </a:lnTo>
                  <a:lnTo>
                    <a:pt x="3100" y="5403"/>
                  </a:lnTo>
                  <a:lnTo>
                    <a:pt x="3100" y="18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2396850" y="3474900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6"/>
                  </a:lnTo>
                  <a:lnTo>
                    <a:pt x="3100" y="5345"/>
                  </a:lnTo>
                  <a:lnTo>
                    <a:pt x="3100" y="17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2396850" y="3341300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6"/>
                  </a:lnTo>
                  <a:lnTo>
                    <a:pt x="3100" y="5345"/>
                  </a:lnTo>
                  <a:lnTo>
                    <a:pt x="3100" y="17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2396850" y="3207700"/>
              <a:ext cx="77500" cy="135200"/>
            </a:xfrm>
            <a:custGeom>
              <a:rect b="b" l="l" r="r" t="t"/>
              <a:pathLst>
                <a:path extrusionOk="0" h="5408" w="3100">
                  <a:moveTo>
                    <a:pt x="0" y="1"/>
                  </a:moveTo>
                  <a:lnTo>
                    <a:pt x="0" y="3586"/>
                  </a:lnTo>
                  <a:lnTo>
                    <a:pt x="3100" y="5408"/>
                  </a:lnTo>
                  <a:lnTo>
                    <a:pt x="3100" y="18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2515250" y="3942500"/>
              <a:ext cx="77525" cy="133650"/>
            </a:xfrm>
            <a:custGeom>
              <a:rect b="b" l="l" r="r" t="t"/>
              <a:pathLst>
                <a:path extrusionOk="0" h="5346" w="3101">
                  <a:moveTo>
                    <a:pt x="1" y="1"/>
                  </a:moveTo>
                  <a:lnTo>
                    <a:pt x="1" y="3586"/>
                  </a:lnTo>
                  <a:lnTo>
                    <a:pt x="3100" y="5345"/>
                  </a:lnTo>
                  <a:lnTo>
                    <a:pt x="3100" y="17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2515250" y="3808900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1"/>
                  </a:moveTo>
                  <a:lnTo>
                    <a:pt x="1" y="3586"/>
                  </a:lnTo>
                  <a:lnTo>
                    <a:pt x="3100" y="5345"/>
                  </a:lnTo>
                  <a:lnTo>
                    <a:pt x="3100" y="18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2515250" y="3675300"/>
              <a:ext cx="77525" cy="135225"/>
            </a:xfrm>
            <a:custGeom>
              <a:rect b="b" l="l" r="r" t="t"/>
              <a:pathLst>
                <a:path extrusionOk="0" h="5409" w="3101">
                  <a:moveTo>
                    <a:pt x="1" y="1"/>
                  </a:moveTo>
                  <a:lnTo>
                    <a:pt x="1" y="3586"/>
                  </a:lnTo>
                  <a:lnTo>
                    <a:pt x="3100" y="5408"/>
                  </a:lnTo>
                  <a:lnTo>
                    <a:pt x="3100" y="18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2515250" y="3543275"/>
              <a:ext cx="77525" cy="133650"/>
            </a:xfrm>
            <a:custGeom>
              <a:rect b="b" l="l" r="r" t="t"/>
              <a:pathLst>
                <a:path extrusionOk="0" h="5346" w="3101">
                  <a:moveTo>
                    <a:pt x="1" y="1"/>
                  </a:moveTo>
                  <a:lnTo>
                    <a:pt x="1" y="3582"/>
                  </a:lnTo>
                  <a:lnTo>
                    <a:pt x="3100" y="5345"/>
                  </a:lnTo>
                  <a:lnTo>
                    <a:pt x="3100" y="17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0"/>
            <p:cNvSpPr/>
            <p:nvPr/>
          </p:nvSpPr>
          <p:spPr>
            <a:xfrm>
              <a:off x="2515250" y="3409675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1"/>
                  </a:moveTo>
                  <a:lnTo>
                    <a:pt x="1" y="3581"/>
                  </a:lnTo>
                  <a:lnTo>
                    <a:pt x="3100" y="5345"/>
                  </a:lnTo>
                  <a:lnTo>
                    <a:pt x="3100" y="17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2515250" y="3276075"/>
              <a:ext cx="77525" cy="135100"/>
            </a:xfrm>
            <a:custGeom>
              <a:rect b="b" l="l" r="r" t="t"/>
              <a:pathLst>
                <a:path extrusionOk="0" h="5404" w="3101">
                  <a:moveTo>
                    <a:pt x="1" y="1"/>
                  </a:moveTo>
                  <a:lnTo>
                    <a:pt x="1" y="3581"/>
                  </a:lnTo>
                  <a:lnTo>
                    <a:pt x="3100" y="5403"/>
                  </a:lnTo>
                  <a:lnTo>
                    <a:pt x="3100" y="18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2633675" y="4010900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0"/>
                  </a:moveTo>
                  <a:lnTo>
                    <a:pt x="1" y="3581"/>
                  </a:lnTo>
                  <a:lnTo>
                    <a:pt x="3100" y="5344"/>
                  </a:lnTo>
                  <a:lnTo>
                    <a:pt x="3100" y="17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2633675" y="3877300"/>
              <a:ext cx="77525" cy="135075"/>
            </a:xfrm>
            <a:custGeom>
              <a:rect b="b" l="l" r="r" t="t"/>
              <a:pathLst>
                <a:path extrusionOk="0" h="5403" w="3101">
                  <a:moveTo>
                    <a:pt x="1" y="0"/>
                  </a:moveTo>
                  <a:lnTo>
                    <a:pt x="1" y="3581"/>
                  </a:lnTo>
                  <a:lnTo>
                    <a:pt x="3100" y="5402"/>
                  </a:lnTo>
                  <a:lnTo>
                    <a:pt x="3100" y="18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0"/>
            <p:cNvSpPr/>
            <p:nvPr/>
          </p:nvSpPr>
          <p:spPr>
            <a:xfrm>
              <a:off x="2633675" y="3743700"/>
              <a:ext cx="77525" cy="135075"/>
            </a:xfrm>
            <a:custGeom>
              <a:rect b="b" l="l" r="r" t="t"/>
              <a:pathLst>
                <a:path extrusionOk="0" h="5403" w="3101">
                  <a:moveTo>
                    <a:pt x="1" y="0"/>
                  </a:moveTo>
                  <a:lnTo>
                    <a:pt x="1" y="3581"/>
                  </a:lnTo>
                  <a:lnTo>
                    <a:pt x="3100" y="5402"/>
                  </a:lnTo>
                  <a:lnTo>
                    <a:pt x="3100" y="18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0"/>
            <p:cNvSpPr/>
            <p:nvPr/>
          </p:nvSpPr>
          <p:spPr>
            <a:xfrm>
              <a:off x="2633675" y="3611550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0"/>
                  </a:moveTo>
                  <a:lnTo>
                    <a:pt x="1" y="3586"/>
                  </a:lnTo>
                  <a:lnTo>
                    <a:pt x="3100" y="5344"/>
                  </a:lnTo>
                  <a:lnTo>
                    <a:pt x="3100" y="17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0"/>
            <p:cNvSpPr/>
            <p:nvPr/>
          </p:nvSpPr>
          <p:spPr>
            <a:xfrm>
              <a:off x="2633675" y="3477950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0"/>
                  </a:moveTo>
                  <a:lnTo>
                    <a:pt x="1" y="3586"/>
                  </a:lnTo>
                  <a:lnTo>
                    <a:pt x="3100" y="5344"/>
                  </a:lnTo>
                  <a:lnTo>
                    <a:pt x="3100" y="17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0"/>
            <p:cNvSpPr/>
            <p:nvPr/>
          </p:nvSpPr>
          <p:spPr>
            <a:xfrm>
              <a:off x="2633675" y="3344350"/>
              <a:ext cx="77525" cy="135200"/>
            </a:xfrm>
            <a:custGeom>
              <a:rect b="b" l="l" r="r" t="t"/>
              <a:pathLst>
                <a:path extrusionOk="0" h="5408" w="3101">
                  <a:moveTo>
                    <a:pt x="1" y="0"/>
                  </a:moveTo>
                  <a:lnTo>
                    <a:pt x="1" y="3586"/>
                  </a:lnTo>
                  <a:lnTo>
                    <a:pt x="3100" y="5407"/>
                  </a:lnTo>
                  <a:lnTo>
                    <a:pt x="3100" y="18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0"/>
            <p:cNvSpPr/>
            <p:nvPr/>
          </p:nvSpPr>
          <p:spPr>
            <a:xfrm>
              <a:off x="2752100" y="4079150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6"/>
                  </a:lnTo>
                  <a:lnTo>
                    <a:pt x="3100" y="5345"/>
                  </a:lnTo>
                  <a:lnTo>
                    <a:pt x="3100" y="17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0"/>
            <p:cNvSpPr/>
            <p:nvPr/>
          </p:nvSpPr>
          <p:spPr>
            <a:xfrm>
              <a:off x="2752100" y="3945550"/>
              <a:ext cx="77500" cy="135200"/>
            </a:xfrm>
            <a:custGeom>
              <a:rect b="b" l="l" r="r" t="t"/>
              <a:pathLst>
                <a:path extrusionOk="0" h="5408" w="3100">
                  <a:moveTo>
                    <a:pt x="0" y="0"/>
                  </a:moveTo>
                  <a:lnTo>
                    <a:pt x="0" y="3586"/>
                  </a:lnTo>
                  <a:lnTo>
                    <a:pt x="3100" y="5408"/>
                  </a:lnTo>
                  <a:lnTo>
                    <a:pt x="3100" y="1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2752100" y="3811950"/>
              <a:ext cx="77500" cy="135200"/>
            </a:xfrm>
            <a:custGeom>
              <a:rect b="b" l="l" r="r" t="t"/>
              <a:pathLst>
                <a:path extrusionOk="0" h="5408" w="3100">
                  <a:moveTo>
                    <a:pt x="0" y="0"/>
                  </a:moveTo>
                  <a:lnTo>
                    <a:pt x="0" y="3586"/>
                  </a:lnTo>
                  <a:lnTo>
                    <a:pt x="3100" y="5408"/>
                  </a:lnTo>
                  <a:lnTo>
                    <a:pt x="3100" y="1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2752100" y="3679925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1"/>
                  </a:lnTo>
                  <a:lnTo>
                    <a:pt x="3100" y="5345"/>
                  </a:lnTo>
                  <a:lnTo>
                    <a:pt x="3100" y="17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2752100" y="3546325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0"/>
                  </a:moveTo>
                  <a:lnTo>
                    <a:pt x="0" y="3581"/>
                  </a:lnTo>
                  <a:lnTo>
                    <a:pt x="3100" y="5345"/>
                  </a:lnTo>
                  <a:lnTo>
                    <a:pt x="3100" y="1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2752100" y="3412725"/>
              <a:ext cx="77500" cy="135075"/>
            </a:xfrm>
            <a:custGeom>
              <a:rect b="b" l="l" r="r" t="t"/>
              <a:pathLst>
                <a:path extrusionOk="0" h="5403" w="3100">
                  <a:moveTo>
                    <a:pt x="0" y="0"/>
                  </a:moveTo>
                  <a:lnTo>
                    <a:pt x="0" y="3581"/>
                  </a:lnTo>
                  <a:lnTo>
                    <a:pt x="3100" y="5403"/>
                  </a:lnTo>
                  <a:lnTo>
                    <a:pt x="3100" y="1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0"/>
            <p:cNvSpPr/>
            <p:nvPr/>
          </p:nvSpPr>
          <p:spPr>
            <a:xfrm>
              <a:off x="2870525" y="4147525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1"/>
                  </a:lnTo>
                  <a:lnTo>
                    <a:pt x="3100" y="5345"/>
                  </a:lnTo>
                  <a:lnTo>
                    <a:pt x="3100" y="17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2870525" y="4013925"/>
              <a:ext cx="77500" cy="135075"/>
            </a:xfrm>
            <a:custGeom>
              <a:rect b="b" l="l" r="r" t="t"/>
              <a:pathLst>
                <a:path extrusionOk="0" h="5403" w="3100">
                  <a:moveTo>
                    <a:pt x="0" y="1"/>
                  </a:moveTo>
                  <a:lnTo>
                    <a:pt x="0" y="3581"/>
                  </a:lnTo>
                  <a:lnTo>
                    <a:pt x="3100" y="5403"/>
                  </a:lnTo>
                  <a:lnTo>
                    <a:pt x="3100" y="18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2870525" y="3880325"/>
              <a:ext cx="77500" cy="135075"/>
            </a:xfrm>
            <a:custGeom>
              <a:rect b="b" l="l" r="r" t="t"/>
              <a:pathLst>
                <a:path extrusionOk="0" h="5403" w="3100">
                  <a:moveTo>
                    <a:pt x="0" y="1"/>
                  </a:moveTo>
                  <a:lnTo>
                    <a:pt x="0" y="3581"/>
                  </a:lnTo>
                  <a:lnTo>
                    <a:pt x="3100" y="5403"/>
                  </a:lnTo>
                  <a:lnTo>
                    <a:pt x="3100" y="18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0"/>
            <p:cNvSpPr/>
            <p:nvPr/>
          </p:nvSpPr>
          <p:spPr>
            <a:xfrm>
              <a:off x="2870525" y="3748175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6"/>
                  </a:lnTo>
                  <a:lnTo>
                    <a:pt x="3100" y="5345"/>
                  </a:lnTo>
                  <a:lnTo>
                    <a:pt x="3100" y="17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30"/>
            <p:cNvSpPr/>
            <p:nvPr/>
          </p:nvSpPr>
          <p:spPr>
            <a:xfrm>
              <a:off x="2870525" y="3614575"/>
              <a:ext cx="77500" cy="133625"/>
            </a:xfrm>
            <a:custGeom>
              <a:rect b="b" l="l" r="r" t="t"/>
              <a:pathLst>
                <a:path extrusionOk="0" h="5345" w="3100">
                  <a:moveTo>
                    <a:pt x="0" y="1"/>
                  </a:moveTo>
                  <a:lnTo>
                    <a:pt x="0" y="3586"/>
                  </a:lnTo>
                  <a:lnTo>
                    <a:pt x="3100" y="5345"/>
                  </a:lnTo>
                  <a:lnTo>
                    <a:pt x="3100" y="17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2870525" y="3480975"/>
              <a:ext cx="77500" cy="135200"/>
            </a:xfrm>
            <a:custGeom>
              <a:rect b="b" l="l" r="r" t="t"/>
              <a:pathLst>
                <a:path extrusionOk="0" h="5408" w="3100">
                  <a:moveTo>
                    <a:pt x="0" y="1"/>
                  </a:moveTo>
                  <a:lnTo>
                    <a:pt x="0" y="3586"/>
                  </a:lnTo>
                  <a:lnTo>
                    <a:pt x="3100" y="5408"/>
                  </a:lnTo>
                  <a:lnTo>
                    <a:pt x="3100" y="18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30"/>
            <p:cNvSpPr/>
            <p:nvPr/>
          </p:nvSpPr>
          <p:spPr>
            <a:xfrm>
              <a:off x="2988925" y="4215800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0"/>
                  </a:moveTo>
                  <a:lnTo>
                    <a:pt x="1" y="3585"/>
                  </a:lnTo>
                  <a:lnTo>
                    <a:pt x="3100" y="5344"/>
                  </a:lnTo>
                  <a:lnTo>
                    <a:pt x="3100" y="17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30"/>
            <p:cNvSpPr/>
            <p:nvPr/>
          </p:nvSpPr>
          <p:spPr>
            <a:xfrm>
              <a:off x="2988925" y="4082175"/>
              <a:ext cx="77525" cy="135225"/>
            </a:xfrm>
            <a:custGeom>
              <a:rect b="b" l="l" r="r" t="t"/>
              <a:pathLst>
                <a:path extrusionOk="0" h="5409" w="3101">
                  <a:moveTo>
                    <a:pt x="1" y="1"/>
                  </a:moveTo>
                  <a:lnTo>
                    <a:pt x="1" y="3586"/>
                  </a:lnTo>
                  <a:lnTo>
                    <a:pt x="3100" y="5408"/>
                  </a:lnTo>
                  <a:lnTo>
                    <a:pt x="3100" y="18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30"/>
            <p:cNvSpPr/>
            <p:nvPr/>
          </p:nvSpPr>
          <p:spPr>
            <a:xfrm>
              <a:off x="2988925" y="3948575"/>
              <a:ext cx="77525" cy="135225"/>
            </a:xfrm>
            <a:custGeom>
              <a:rect b="b" l="l" r="r" t="t"/>
              <a:pathLst>
                <a:path extrusionOk="0" h="5409" w="3101">
                  <a:moveTo>
                    <a:pt x="1" y="1"/>
                  </a:moveTo>
                  <a:lnTo>
                    <a:pt x="1" y="3586"/>
                  </a:lnTo>
                  <a:lnTo>
                    <a:pt x="3100" y="5408"/>
                  </a:lnTo>
                  <a:lnTo>
                    <a:pt x="3100" y="18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30"/>
            <p:cNvSpPr/>
            <p:nvPr/>
          </p:nvSpPr>
          <p:spPr>
            <a:xfrm>
              <a:off x="2988925" y="3816575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0"/>
                  </a:moveTo>
                  <a:lnTo>
                    <a:pt x="1" y="3581"/>
                  </a:lnTo>
                  <a:lnTo>
                    <a:pt x="3100" y="5344"/>
                  </a:lnTo>
                  <a:lnTo>
                    <a:pt x="3100" y="17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30"/>
            <p:cNvSpPr/>
            <p:nvPr/>
          </p:nvSpPr>
          <p:spPr>
            <a:xfrm>
              <a:off x="2988925" y="3682950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1"/>
                  </a:moveTo>
                  <a:lnTo>
                    <a:pt x="1" y="3581"/>
                  </a:lnTo>
                  <a:lnTo>
                    <a:pt x="3100" y="5345"/>
                  </a:lnTo>
                  <a:lnTo>
                    <a:pt x="3100" y="17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30"/>
            <p:cNvSpPr/>
            <p:nvPr/>
          </p:nvSpPr>
          <p:spPr>
            <a:xfrm>
              <a:off x="2988925" y="3549350"/>
              <a:ext cx="77525" cy="135100"/>
            </a:xfrm>
            <a:custGeom>
              <a:rect b="b" l="l" r="r" t="t"/>
              <a:pathLst>
                <a:path extrusionOk="0" h="5404" w="3101">
                  <a:moveTo>
                    <a:pt x="1" y="1"/>
                  </a:moveTo>
                  <a:lnTo>
                    <a:pt x="1" y="3581"/>
                  </a:lnTo>
                  <a:lnTo>
                    <a:pt x="3100" y="5403"/>
                  </a:lnTo>
                  <a:lnTo>
                    <a:pt x="3100" y="18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30"/>
            <p:cNvSpPr/>
            <p:nvPr/>
          </p:nvSpPr>
          <p:spPr>
            <a:xfrm>
              <a:off x="3107350" y="4284175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0"/>
                  </a:moveTo>
                  <a:lnTo>
                    <a:pt x="1" y="3581"/>
                  </a:lnTo>
                  <a:lnTo>
                    <a:pt x="3100" y="5344"/>
                  </a:lnTo>
                  <a:lnTo>
                    <a:pt x="3100" y="17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30"/>
            <p:cNvSpPr/>
            <p:nvPr/>
          </p:nvSpPr>
          <p:spPr>
            <a:xfrm>
              <a:off x="3107350" y="4150575"/>
              <a:ext cx="77525" cy="135075"/>
            </a:xfrm>
            <a:custGeom>
              <a:rect b="b" l="l" r="r" t="t"/>
              <a:pathLst>
                <a:path extrusionOk="0" h="5403" w="3101">
                  <a:moveTo>
                    <a:pt x="1" y="0"/>
                  </a:moveTo>
                  <a:lnTo>
                    <a:pt x="1" y="3581"/>
                  </a:lnTo>
                  <a:lnTo>
                    <a:pt x="3100" y="5402"/>
                  </a:lnTo>
                  <a:lnTo>
                    <a:pt x="3100" y="18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30"/>
            <p:cNvSpPr/>
            <p:nvPr/>
          </p:nvSpPr>
          <p:spPr>
            <a:xfrm>
              <a:off x="3107350" y="4016975"/>
              <a:ext cx="77525" cy="135075"/>
            </a:xfrm>
            <a:custGeom>
              <a:rect b="b" l="l" r="r" t="t"/>
              <a:pathLst>
                <a:path extrusionOk="0" h="5403" w="3101">
                  <a:moveTo>
                    <a:pt x="1" y="0"/>
                  </a:moveTo>
                  <a:lnTo>
                    <a:pt x="1" y="3581"/>
                  </a:lnTo>
                  <a:lnTo>
                    <a:pt x="3100" y="5402"/>
                  </a:lnTo>
                  <a:lnTo>
                    <a:pt x="3100" y="18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30"/>
            <p:cNvSpPr/>
            <p:nvPr/>
          </p:nvSpPr>
          <p:spPr>
            <a:xfrm>
              <a:off x="3107350" y="3884825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0"/>
                  </a:moveTo>
                  <a:lnTo>
                    <a:pt x="1" y="3586"/>
                  </a:lnTo>
                  <a:lnTo>
                    <a:pt x="3100" y="5344"/>
                  </a:lnTo>
                  <a:lnTo>
                    <a:pt x="3100" y="17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0"/>
            <p:cNvSpPr/>
            <p:nvPr/>
          </p:nvSpPr>
          <p:spPr>
            <a:xfrm>
              <a:off x="3107350" y="3751225"/>
              <a:ext cx="77525" cy="133625"/>
            </a:xfrm>
            <a:custGeom>
              <a:rect b="b" l="l" r="r" t="t"/>
              <a:pathLst>
                <a:path extrusionOk="0" h="5345" w="3101">
                  <a:moveTo>
                    <a:pt x="1" y="0"/>
                  </a:moveTo>
                  <a:lnTo>
                    <a:pt x="1" y="3586"/>
                  </a:lnTo>
                  <a:lnTo>
                    <a:pt x="3100" y="5344"/>
                  </a:lnTo>
                  <a:lnTo>
                    <a:pt x="3100" y="17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30"/>
            <p:cNvSpPr/>
            <p:nvPr/>
          </p:nvSpPr>
          <p:spPr>
            <a:xfrm>
              <a:off x="3107350" y="3617625"/>
              <a:ext cx="77525" cy="135200"/>
            </a:xfrm>
            <a:custGeom>
              <a:rect b="b" l="l" r="r" t="t"/>
              <a:pathLst>
                <a:path extrusionOk="0" h="5408" w="3101">
                  <a:moveTo>
                    <a:pt x="1" y="0"/>
                  </a:moveTo>
                  <a:lnTo>
                    <a:pt x="1" y="3586"/>
                  </a:lnTo>
                  <a:lnTo>
                    <a:pt x="3100" y="5407"/>
                  </a:lnTo>
                  <a:lnTo>
                    <a:pt x="3100" y="18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0"/>
            <p:cNvSpPr/>
            <p:nvPr/>
          </p:nvSpPr>
          <p:spPr>
            <a:xfrm>
              <a:off x="2211625" y="2837275"/>
              <a:ext cx="1390675" cy="809275"/>
            </a:xfrm>
            <a:custGeom>
              <a:rect b="b" l="l" r="r" t="t"/>
              <a:pathLst>
                <a:path extrusionOk="0" h="32371" w="55627">
                  <a:moveTo>
                    <a:pt x="14332" y="0"/>
                  </a:moveTo>
                  <a:lnTo>
                    <a:pt x="0" y="8381"/>
                  </a:lnTo>
                  <a:lnTo>
                    <a:pt x="41601" y="32370"/>
                  </a:lnTo>
                  <a:lnTo>
                    <a:pt x="55627" y="24233"/>
                  </a:lnTo>
                  <a:lnTo>
                    <a:pt x="14332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0"/>
            <p:cNvSpPr/>
            <p:nvPr/>
          </p:nvSpPr>
          <p:spPr>
            <a:xfrm>
              <a:off x="3855875" y="3774050"/>
              <a:ext cx="379575" cy="810750"/>
            </a:xfrm>
            <a:custGeom>
              <a:rect b="b" l="l" r="r" t="t"/>
              <a:pathLst>
                <a:path extrusionOk="0" h="32430" w="15183">
                  <a:moveTo>
                    <a:pt x="1517" y="3338"/>
                  </a:moveTo>
                  <a:lnTo>
                    <a:pt x="13662" y="10383"/>
                  </a:lnTo>
                  <a:lnTo>
                    <a:pt x="13662" y="13118"/>
                  </a:lnTo>
                  <a:lnTo>
                    <a:pt x="1517" y="6132"/>
                  </a:lnTo>
                  <a:lnTo>
                    <a:pt x="1517" y="3338"/>
                  </a:lnTo>
                  <a:close/>
                  <a:moveTo>
                    <a:pt x="1517" y="7346"/>
                  </a:moveTo>
                  <a:lnTo>
                    <a:pt x="13662" y="14332"/>
                  </a:lnTo>
                  <a:lnTo>
                    <a:pt x="13662" y="17126"/>
                  </a:lnTo>
                  <a:lnTo>
                    <a:pt x="1517" y="10140"/>
                  </a:lnTo>
                  <a:lnTo>
                    <a:pt x="1517" y="7346"/>
                  </a:lnTo>
                  <a:close/>
                  <a:moveTo>
                    <a:pt x="1517" y="11296"/>
                  </a:moveTo>
                  <a:lnTo>
                    <a:pt x="13662" y="18340"/>
                  </a:lnTo>
                  <a:lnTo>
                    <a:pt x="13662" y="21134"/>
                  </a:lnTo>
                  <a:lnTo>
                    <a:pt x="1517" y="14089"/>
                  </a:lnTo>
                  <a:lnTo>
                    <a:pt x="1517" y="11296"/>
                  </a:lnTo>
                  <a:close/>
                  <a:moveTo>
                    <a:pt x="1" y="1"/>
                  </a:moveTo>
                  <a:lnTo>
                    <a:pt x="1" y="23621"/>
                  </a:lnTo>
                  <a:lnTo>
                    <a:pt x="5039" y="26536"/>
                  </a:lnTo>
                  <a:lnTo>
                    <a:pt x="5039" y="17791"/>
                  </a:lnTo>
                  <a:lnTo>
                    <a:pt x="10140" y="20706"/>
                  </a:lnTo>
                  <a:lnTo>
                    <a:pt x="10140" y="29514"/>
                  </a:lnTo>
                  <a:lnTo>
                    <a:pt x="15183" y="32429"/>
                  </a:lnTo>
                  <a:lnTo>
                    <a:pt x="15183" y="88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30"/>
            <p:cNvSpPr/>
            <p:nvPr/>
          </p:nvSpPr>
          <p:spPr>
            <a:xfrm>
              <a:off x="3893775" y="4056450"/>
              <a:ext cx="303675" cy="245950"/>
            </a:xfrm>
            <a:custGeom>
              <a:rect b="b" l="l" r="r" t="t"/>
              <a:pathLst>
                <a:path extrusionOk="0" h="9838" w="12147">
                  <a:moveTo>
                    <a:pt x="1" y="0"/>
                  </a:moveTo>
                  <a:lnTo>
                    <a:pt x="1" y="2793"/>
                  </a:lnTo>
                  <a:lnTo>
                    <a:pt x="12146" y="9838"/>
                  </a:lnTo>
                  <a:lnTo>
                    <a:pt x="12146" y="70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0"/>
            <p:cNvSpPr/>
            <p:nvPr/>
          </p:nvSpPr>
          <p:spPr>
            <a:xfrm>
              <a:off x="3893775" y="3957700"/>
              <a:ext cx="303675" cy="244500"/>
            </a:xfrm>
            <a:custGeom>
              <a:rect b="b" l="l" r="r" t="t"/>
              <a:pathLst>
                <a:path extrusionOk="0" h="9780" w="12147">
                  <a:moveTo>
                    <a:pt x="1" y="0"/>
                  </a:moveTo>
                  <a:lnTo>
                    <a:pt x="1" y="2794"/>
                  </a:lnTo>
                  <a:lnTo>
                    <a:pt x="12146" y="9780"/>
                  </a:lnTo>
                  <a:lnTo>
                    <a:pt x="12146" y="69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30"/>
            <p:cNvSpPr/>
            <p:nvPr/>
          </p:nvSpPr>
          <p:spPr>
            <a:xfrm>
              <a:off x="3893775" y="3857500"/>
              <a:ext cx="303675" cy="244500"/>
            </a:xfrm>
            <a:custGeom>
              <a:rect b="b" l="l" r="r" t="t"/>
              <a:pathLst>
                <a:path extrusionOk="0" h="9780" w="12147">
                  <a:moveTo>
                    <a:pt x="1" y="0"/>
                  </a:moveTo>
                  <a:lnTo>
                    <a:pt x="1" y="2794"/>
                  </a:lnTo>
                  <a:lnTo>
                    <a:pt x="12146" y="9780"/>
                  </a:lnTo>
                  <a:lnTo>
                    <a:pt x="12146" y="70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30"/>
            <p:cNvSpPr/>
            <p:nvPr/>
          </p:nvSpPr>
          <p:spPr>
            <a:xfrm>
              <a:off x="3981825" y="4218825"/>
              <a:ext cx="127575" cy="293100"/>
            </a:xfrm>
            <a:custGeom>
              <a:rect b="b" l="l" r="r" t="t"/>
              <a:pathLst>
                <a:path extrusionOk="0" h="11724" w="5103">
                  <a:moveTo>
                    <a:pt x="1" y="0"/>
                  </a:moveTo>
                  <a:lnTo>
                    <a:pt x="1" y="8745"/>
                  </a:lnTo>
                  <a:lnTo>
                    <a:pt x="5102" y="11723"/>
                  </a:lnTo>
                  <a:lnTo>
                    <a:pt x="5102" y="29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0"/>
            <p:cNvSpPr/>
            <p:nvPr/>
          </p:nvSpPr>
          <p:spPr>
            <a:xfrm>
              <a:off x="4235425" y="3774050"/>
              <a:ext cx="381050" cy="810750"/>
            </a:xfrm>
            <a:custGeom>
              <a:rect b="b" l="l" r="r" t="t"/>
              <a:pathLst>
                <a:path extrusionOk="0" h="32430" w="15242">
                  <a:moveTo>
                    <a:pt x="13725" y="3338"/>
                  </a:moveTo>
                  <a:lnTo>
                    <a:pt x="13725" y="6132"/>
                  </a:lnTo>
                  <a:lnTo>
                    <a:pt x="1580" y="13118"/>
                  </a:lnTo>
                  <a:lnTo>
                    <a:pt x="1580" y="10383"/>
                  </a:lnTo>
                  <a:lnTo>
                    <a:pt x="13725" y="3338"/>
                  </a:lnTo>
                  <a:close/>
                  <a:moveTo>
                    <a:pt x="13725" y="7346"/>
                  </a:moveTo>
                  <a:lnTo>
                    <a:pt x="13725" y="10140"/>
                  </a:lnTo>
                  <a:lnTo>
                    <a:pt x="1580" y="17126"/>
                  </a:lnTo>
                  <a:lnTo>
                    <a:pt x="1580" y="14332"/>
                  </a:lnTo>
                  <a:lnTo>
                    <a:pt x="13725" y="7346"/>
                  </a:lnTo>
                  <a:close/>
                  <a:moveTo>
                    <a:pt x="13725" y="11296"/>
                  </a:moveTo>
                  <a:lnTo>
                    <a:pt x="13725" y="14089"/>
                  </a:lnTo>
                  <a:lnTo>
                    <a:pt x="1580" y="21134"/>
                  </a:lnTo>
                  <a:lnTo>
                    <a:pt x="1580" y="18340"/>
                  </a:lnTo>
                  <a:lnTo>
                    <a:pt x="13725" y="11296"/>
                  </a:lnTo>
                  <a:close/>
                  <a:moveTo>
                    <a:pt x="15241" y="1"/>
                  </a:moveTo>
                  <a:lnTo>
                    <a:pt x="1" y="8804"/>
                  </a:lnTo>
                  <a:lnTo>
                    <a:pt x="1" y="32429"/>
                  </a:lnTo>
                  <a:lnTo>
                    <a:pt x="15241" y="23621"/>
                  </a:lnTo>
                  <a:lnTo>
                    <a:pt x="152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30"/>
            <p:cNvSpPr/>
            <p:nvPr/>
          </p:nvSpPr>
          <p:spPr>
            <a:xfrm>
              <a:off x="4274900" y="4056450"/>
              <a:ext cx="303675" cy="245950"/>
            </a:xfrm>
            <a:custGeom>
              <a:rect b="b" l="l" r="r" t="t"/>
              <a:pathLst>
                <a:path extrusionOk="0" h="9838" w="12147">
                  <a:moveTo>
                    <a:pt x="12146" y="0"/>
                  </a:moveTo>
                  <a:lnTo>
                    <a:pt x="1" y="7044"/>
                  </a:lnTo>
                  <a:lnTo>
                    <a:pt x="1" y="9838"/>
                  </a:lnTo>
                  <a:lnTo>
                    <a:pt x="12146" y="2793"/>
                  </a:lnTo>
                  <a:lnTo>
                    <a:pt x="121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30"/>
            <p:cNvSpPr/>
            <p:nvPr/>
          </p:nvSpPr>
          <p:spPr>
            <a:xfrm>
              <a:off x="4274900" y="3957700"/>
              <a:ext cx="303675" cy="244500"/>
            </a:xfrm>
            <a:custGeom>
              <a:rect b="b" l="l" r="r" t="t"/>
              <a:pathLst>
                <a:path extrusionOk="0" h="9780" w="12147">
                  <a:moveTo>
                    <a:pt x="12146" y="0"/>
                  </a:moveTo>
                  <a:lnTo>
                    <a:pt x="1" y="6986"/>
                  </a:lnTo>
                  <a:lnTo>
                    <a:pt x="1" y="9780"/>
                  </a:lnTo>
                  <a:lnTo>
                    <a:pt x="12146" y="2794"/>
                  </a:lnTo>
                  <a:lnTo>
                    <a:pt x="121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0"/>
            <p:cNvSpPr/>
            <p:nvPr/>
          </p:nvSpPr>
          <p:spPr>
            <a:xfrm>
              <a:off x="4274900" y="3857500"/>
              <a:ext cx="303675" cy="244500"/>
            </a:xfrm>
            <a:custGeom>
              <a:rect b="b" l="l" r="r" t="t"/>
              <a:pathLst>
                <a:path extrusionOk="0" h="9780" w="12147">
                  <a:moveTo>
                    <a:pt x="12146" y="0"/>
                  </a:moveTo>
                  <a:lnTo>
                    <a:pt x="1" y="7045"/>
                  </a:lnTo>
                  <a:lnTo>
                    <a:pt x="1" y="9780"/>
                  </a:lnTo>
                  <a:lnTo>
                    <a:pt x="12146" y="2794"/>
                  </a:lnTo>
                  <a:lnTo>
                    <a:pt x="121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0"/>
            <p:cNvSpPr/>
            <p:nvPr/>
          </p:nvSpPr>
          <p:spPr>
            <a:xfrm>
              <a:off x="3855875" y="3556900"/>
              <a:ext cx="760600" cy="437250"/>
            </a:xfrm>
            <a:custGeom>
              <a:rect b="b" l="l" r="r" t="t"/>
              <a:pathLst>
                <a:path extrusionOk="0" h="17490" w="30424">
                  <a:moveTo>
                    <a:pt x="15183" y="0"/>
                  </a:moveTo>
                  <a:lnTo>
                    <a:pt x="1" y="8687"/>
                  </a:lnTo>
                  <a:lnTo>
                    <a:pt x="15183" y="17490"/>
                  </a:lnTo>
                  <a:lnTo>
                    <a:pt x="30423" y="8687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0" name="Google Shape;530;p30"/>
          <p:cNvSpPr txBox="1"/>
          <p:nvPr>
            <p:ph type="title"/>
          </p:nvPr>
        </p:nvSpPr>
        <p:spPr>
          <a:xfrm flipH="1">
            <a:off x="3854788" y="3688600"/>
            <a:ext cx="449400" cy="572700"/>
          </a:xfrm>
          <a:prstGeom prst="rect">
            <a:avLst/>
          </a:prstGeom>
        </p:spPr>
        <p:txBody>
          <a:bodyPr anchorCtr="0" anchor="b" bIns="91425" lIns="91425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cxnSp>
        <p:nvCxnSpPr>
          <p:cNvPr id="531" name="Google Shape;531;p30"/>
          <p:cNvCxnSpPr/>
          <p:nvPr/>
        </p:nvCxnSpPr>
        <p:spPr>
          <a:xfrm>
            <a:off x="3933067" y="4335850"/>
            <a:ext cx="3711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"/>
          <p:cNvSpPr txBox="1"/>
          <p:nvPr>
            <p:ph type="title"/>
          </p:nvPr>
        </p:nvSpPr>
        <p:spPr>
          <a:xfrm>
            <a:off x="509375" y="537450"/>
            <a:ext cx="8296800" cy="42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Benefits to Electrification</a:t>
            </a:r>
            <a:endParaRPr sz="2800"/>
          </a:p>
        </p:txBody>
      </p:sp>
      <p:pic>
        <p:nvPicPr>
          <p:cNvPr id="537" name="Google Shape;53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375" y="1246013"/>
            <a:ext cx="3396099" cy="2947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8" name="Google Shape;538;p31"/>
          <p:cNvGrpSpPr/>
          <p:nvPr/>
        </p:nvGrpSpPr>
        <p:grpSpPr>
          <a:xfrm>
            <a:off x="4792501" y="1308947"/>
            <a:ext cx="324370" cy="610671"/>
            <a:chOff x="2487750" y="238125"/>
            <a:chExt cx="2632875" cy="5228350"/>
          </a:xfrm>
        </p:grpSpPr>
        <p:sp>
          <p:nvSpPr>
            <p:cNvPr id="539" name="Google Shape;539;p31"/>
            <p:cNvSpPr/>
            <p:nvPr/>
          </p:nvSpPr>
          <p:spPr>
            <a:xfrm>
              <a:off x="2516525" y="3506975"/>
              <a:ext cx="1287350" cy="1287350"/>
            </a:xfrm>
            <a:custGeom>
              <a:rect b="b" l="l" r="r" t="t"/>
              <a:pathLst>
                <a:path extrusionOk="0" h="51494" w="51494">
                  <a:moveTo>
                    <a:pt x="1" y="0"/>
                  </a:moveTo>
                  <a:lnTo>
                    <a:pt x="1" y="26347"/>
                  </a:lnTo>
                  <a:cubicBezTo>
                    <a:pt x="1" y="40244"/>
                    <a:pt x="11251" y="51493"/>
                    <a:pt x="25147" y="51493"/>
                  </a:cubicBezTo>
                  <a:lnTo>
                    <a:pt x="51494" y="51493"/>
                  </a:lnTo>
                  <a:lnTo>
                    <a:pt x="51494" y="25146"/>
                  </a:lnTo>
                  <a:cubicBezTo>
                    <a:pt x="51494" y="11250"/>
                    <a:pt x="40244" y="0"/>
                    <a:pt x="26348" y="0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2620075" y="3610525"/>
              <a:ext cx="1183800" cy="1183800"/>
            </a:xfrm>
            <a:custGeom>
              <a:rect b="b" l="l" r="r" t="t"/>
              <a:pathLst>
                <a:path extrusionOk="0" h="47352" w="47352">
                  <a:moveTo>
                    <a:pt x="36053" y="0"/>
                  </a:moveTo>
                  <a:lnTo>
                    <a:pt x="36053" y="0"/>
                  </a:lnTo>
                  <a:cubicBezTo>
                    <a:pt x="38676" y="3971"/>
                    <a:pt x="40220" y="8750"/>
                    <a:pt x="40220" y="13848"/>
                  </a:cubicBezTo>
                  <a:lnTo>
                    <a:pt x="40220" y="40219"/>
                  </a:lnTo>
                  <a:lnTo>
                    <a:pt x="13873" y="40219"/>
                  </a:lnTo>
                  <a:cubicBezTo>
                    <a:pt x="8751" y="40219"/>
                    <a:pt x="3996" y="38675"/>
                    <a:pt x="1" y="36053"/>
                  </a:cubicBezTo>
                  <a:lnTo>
                    <a:pt x="1" y="36053"/>
                  </a:lnTo>
                  <a:cubicBezTo>
                    <a:pt x="4511" y="42866"/>
                    <a:pt x="12231" y="47351"/>
                    <a:pt x="21005" y="47351"/>
                  </a:cubicBezTo>
                  <a:lnTo>
                    <a:pt x="47352" y="47351"/>
                  </a:lnTo>
                  <a:lnTo>
                    <a:pt x="47352" y="21004"/>
                  </a:lnTo>
                  <a:cubicBezTo>
                    <a:pt x="47352" y="12230"/>
                    <a:pt x="42867" y="4510"/>
                    <a:pt x="36053" y="0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3803850" y="3506975"/>
              <a:ext cx="1287975" cy="1287350"/>
            </a:xfrm>
            <a:custGeom>
              <a:rect b="b" l="l" r="r" t="t"/>
              <a:pathLst>
                <a:path extrusionOk="0" h="51494" w="51519">
                  <a:moveTo>
                    <a:pt x="25171" y="0"/>
                  </a:moveTo>
                  <a:cubicBezTo>
                    <a:pt x="11275" y="0"/>
                    <a:pt x="1" y="11250"/>
                    <a:pt x="1" y="25146"/>
                  </a:cubicBezTo>
                  <a:lnTo>
                    <a:pt x="1" y="51493"/>
                  </a:lnTo>
                  <a:lnTo>
                    <a:pt x="26372" y="51493"/>
                  </a:lnTo>
                  <a:cubicBezTo>
                    <a:pt x="40269" y="51493"/>
                    <a:pt x="51518" y="40244"/>
                    <a:pt x="51518" y="26347"/>
                  </a:cubicBezTo>
                  <a:lnTo>
                    <a:pt x="51518" y="0"/>
                  </a:ln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3803850" y="3506975"/>
              <a:ext cx="1287975" cy="1287350"/>
            </a:xfrm>
            <a:custGeom>
              <a:rect b="b" l="l" r="r" t="t"/>
              <a:pathLst>
                <a:path extrusionOk="0" h="51494" w="51519">
                  <a:moveTo>
                    <a:pt x="42205" y="0"/>
                  </a:moveTo>
                  <a:lnTo>
                    <a:pt x="42205" y="13921"/>
                  </a:lnTo>
                  <a:cubicBezTo>
                    <a:pt x="42205" y="30734"/>
                    <a:pt x="28603" y="44361"/>
                    <a:pt x="11790" y="44361"/>
                  </a:cubicBezTo>
                  <a:lnTo>
                    <a:pt x="1" y="44361"/>
                  </a:lnTo>
                  <a:lnTo>
                    <a:pt x="1" y="51493"/>
                  </a:lnTo>
                  <a:lnTo>
                    <a:pt x="27328" y="51493"/>
                  </a:lnTo>
                  <a:cubicBezTo>
                    <a:pt x="40685" y="51493"/>
                    <a:pt x="51518" y="40660"/>
                    <a:pt x="51518" y="27303"/>
                  </a:cubicBezTo>
                  <a:lnTo>
                    <a:pt x="51518" y="0"/>
                  </a:ln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2735275" y="3895575"/>
              <a:ext cx="2137800" cy="975325"/>
            </a:xfrm>
            <a:custGeom>
              <a:rect b="b" l="l" r="r" t="t"/>
              <a:pathLst>
                <a:path extrusionOk="0" h="39013" w="85512">
                  <a:moveTo>
                    <a:pt x="9865" y="1"/>
                  </a:moveTo>
                  <a:cubicBezTo>
                    <a:pt x="9081" y="1"/>
                    <a:pt x="8297" y="301"/>
                    <a:pt x="7696" y="902"/>
                  </a:cubicBezTo>
                  <a:cubicBezTo>
                    <a:pt x="6495" y="2078"/>
                    <a:pt x="6495" y="4039"/>
                    <a:pt x="7696" y="5215"/>
                  </a:cubicBezTo>
                  <a:lnTo>
                    <a:pt x="11863" y="9382"/>
                  </a:lnTo>
                  <a:lnTo>
                    <a:pt x="3064" y="9382"/>
                  </a:lnTo>
                  <a:cubicBezTo>
                    <a:pt x="1373" y="9382"/>
                    <a:pt x="1" y="10754"/>
                    <a:pt x="1" y="12445"/>
                  </a:cubicBezTo>
                  <a:cubicBezTo>
                    <a:pt x="1" y="14136"/>
                    <a:pt x="1373" y="15509"/>
                    <a:pt x="3064" y="15509"/>
                  </a:cubicBezTo>
                  <a:lnTo>
                    <a:pt x="17990" y="15509"/>
                  </a:lnTo>
                  <a:lnTo>
                    <a:pt x="40587" y="38131"/>
                  </a:lnTo>
                  <a:cubicBezTo>
                    <a:pt x="41175" y="38719"/>
                    <a:pt x="41960" y="39013"/>
                    <a:pt x="42744" y="39013"/>
                  </a:cubicBezTo>
                  <a:cubicBezTo>
                    <a:pt x="43528" y="39013"/>
                    <a:pt x="44312" y="38719"/>
                    <a:pt x="44925" y="38131"/>
                  </a:cubicBezTo>
                  <a:lnTo>
                    <a:pt x="67522" y="15509"/>
                  </a:lnTo>
                  <a:lnTo>
                    <a:pt x="82448" y="15509"/>
                  </a:lnTo>
                  <a:cubicBezTo>
                    <a:pt x="84139" y="15509"/>
                    <a:pt x="85512" y="14136"/>
                    <a:pt x="85512" y="12445"/>
                  </a:cubicBezTo>
                  <a:cubicBezTo>
                    <a:pt x="85512" y="10754"/>
                    <a:pt x="84139" y="9382"/>
                    <a:pt x="82448" y="9382"/>
                  </a:cubicBezTo>
                  <a:lnTo>
                    <a:pt x="73649" y="9382"/>
                  </a:lnTo>
                  <a:lnTo>
                    <a:pt x="77816" y="5215"/>
                  </a:lnTo>
                  <a:cubicBezTo>
                    <a:pt x="79017" y="4039"/>
                    <a:pt x="79017" y="2078"/>
                    <a:pt x="77816" y="902"/>
                  </a:cubicBezTo>
                  <a:cubicBezTo>
                    <a:pt x="77216" y="301"/>
                    <a:pt x="76431" y="1"/>
                    <a:pt x="75647" y="1"/>
                  </a:cubicBezTo>
                  <a:cubicBezTo>
                    <a:pt x="74863" y="1"/>
                    <a:pt x="74078" y="301"/>
                    <a:pt x="73478" y="902"/>
                  </a:cubicBezTo>
                  <a:lnTo>
                    <a:pt x="62081" y="12274"/>
                  </a:lnTo>
                  <a:lnTo>
                    <a:pt x="62081" y="4848"/>
                  </a:lnTo>
                  <a:cubicBezTo>
                    <a:pt x="62081" y="3156"/>
                    <a:pt x="60733" y="1784"/>
                    <a:pt x="59018" y="1784"/>
                  </a:cubicBezTo>
                  <a:cubicBezTo>
                    <a:pt x="57327" y="1784"/>
                    <a:pt x="55954" y="3156"/>
                    <a:pt x="55954" y="4848"/>
                  </a:cubicBezTo>
                  <a:lnTo>
                    <a:pt x="55954" y="18401"/>
                  </a:lnTo>
                  <a:lnTo>
                    <a:pt x="42744" y="31611"/>
                  </a:lnTo>
                  <a:lnTo>
                    <a:pt x="29534" y="18401"/>
                  </a:lnTo>
                  <a:lnTo>
                    <a:pt x="29534" y="4848"/>
                  </a:lnTo>
                  <a:cubicBezTo>
                    <a:pt x="29534" y="3156"/>
                    <a:pt x="28161" y="1784"/>
                    <a:pt x="26470" y="1784"/>
                  </a:cubicBezTo>
                  <a:cubicBezTo>
                    <a:pt x="24779" y="1784"/>
                    <a:pt x="23406" y="3156"/>
                    <a:pt x="23406" y="4848"/>
                  </a:cubicBezTo>
                  <a:lnTo>
                    <a:pt x="23406" y="12274"/>
                  </a:lnTo>
                  <a:lnTo>
                    <a:pt x="12034" y="902"/>
                  </a:lnTo>
                  <a:cubicBezTo>
                    <a:pt x="11434" y="301"/>
                    <a:pt x="10650" y="1"/>
                    <a:pt x="9865" y="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3727275" y="3195700"/>
              <a:ext cx="153200" cy="2270775"/>
            </a:xfrm>
            <a:custGeom>
              <a:rect b="b" l="l" r="r" t="t"/>
              <a:pathLst>
                <a:path extrusionOk="0" h="90831" w="6128">
                  <a:moveTo>
                    <a:pt x="3064" y="1"/>
                  </a:moveTo>
                  <a:cubicBezTo>
                    <a:pt x="1373" y="1"/>
                    <a:pt x="0" y="1373"/>
                    <a:pt x="0" y="3064"/>
                  </a:cubicBezTo>
                  <a:lnTo>
                    <a:pt x="0" y="87767"/>
                  </a:lnTo>
                  <a:cubicBezTo>
                    <a:pt x="0" y="89458"/>
                    <a:pt x="1373" y="90830"/>
                    <a:pt x="3064" y="90830"/>
                  </a:cubicBezTo>
                  <a:cubicBezTo>
                    <a:pt x="4755" y="90830"/>
                    <a:pt x="6128" y="89458"/>
                    <a:pt x="6128" y="87767"/>
                  </a:cubicBezTo>
                  <a:lnTo>
                    <a:pt x="6128" y="3064"/>
                  </a:lnTo>
                  <a:cubicBezTo>
                    <a:pt x="6128" y="1373"/>
                    <a:pt x="4755" y="1"/>
                    <a:pt x="3064" y="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2487750" y="1087350"/>
              <a:ext cx="2632875" cy="316175"/>
            </a:xfrm>
            <a:custGeom>
              <a:rect b="b" l="l" r="r" t="t"/>
              <a:pathLst>
                <a:path extrusionOk="0" h="12647" w="105315">
                  <a:moveTo>
                    <a:pt x="6323" y="0"/>
                  </a:moveTo>
                  <a:cubicBezTo>
                    <a:pt x="2819" y="0"/>
                    <a:pt x="0" y="2819"/>
                    <a:pt x="0" y="6323"/>
                  </a:cubicBezTo>
                  <a:cubicBezTo>
                    <a:pt x="0" y="9804"/>
                    <a:pt x="2819" y="12647"/>
                    <a:pt x="6323" y="12647"/>
                  </a:cubicBezTo>
                  <a:lnTo>
                    <a:pt x="98991" y="12647"/>
                  </a:lnTo>
                  <a:cubicBezTo>
                    <a:pt x="102496" y="12647"/>
                    <a:pt x="105314" y="9804"/>
                    <a:pt x="105314" y="6323"/>
                  </a:cubicBezTo>
                  <a:cubicBezTo>
                    <a:pt x="105314" y="2819"/>
                    <a:pt x="102496" y="0"/>
                    <a:pt x="98991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4635925" y="1087350"/>
              <a:ext cx="484700" cy="316175"/>
            </a:xfrm>
            <a:custGeom>
              <a:rect b="b" l="l" r="r" t="t"/>
              <a:pathLst>
                <a:path extrusionOk="0" h="12647" w="19388">
                  <a:moveTo>
                    <a:pt x="1" y="0"/>
                  </a:moveTo>
                  <a:cubicBezTo>
                    <a:pt x="3481" y="0"/>
                    <a:pt x="6324" y="2819"/>
                    <a:pt x="6324" y="6323"/>
                  </a:cubicBezTo>
                  <a:cubicBezTo>
                    <a:pt x="6324" y="9804"/>
                    <a:pt x="3481" y="12647"/>
                    <a:pt x="1" y="12647"/>
                  </a:cubicBezTo>
                  <a:lnTo>
                    <a:pt x="13064" y="12647"/>
                  </a:lnTo>
                  <a:cubicBezTo>
                    <a:pt x="16569" y="12647"/>
                    <a:pt x="19387" y="9804"/>
                    <a:pt x="19387" y="6323"/>
                  </a:cubicBezTo>
                  <a:cubicBezTo>
                    <a:pt x="19387" y="2819"/>
                    <a:pt x="16569" y="0"/>
                    <a:pt x="1306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2784900" y="1403500"/>
              <a:ext cx="2038550" cy="1945425"/>
            </a:xfrm>
            <a:custGeom>
              <a:rect b="b" l="l" r="r" t="t"/>
              <a:pathLst>
                <a:path extrusionOk="0" h="77817" w="81542">
                  <a:moveTo>
                    <a:pt x="1" y="1"/>
                  </a:moveTo>
                  <a:lnTo>
                    <a:pt x="1" y="37058"/>
                  </a:lnTo>
                  <a:cubicBezTo>
                    <a:pt x="1" y="59582"/>
                    <a:pt x="18260" y="77816"/>
                    <a:pt x="40759" y="77816"/>
                  </a:cubicBezTo>
                  <a:cubicBezTo>
                    <a:pt x="63282" y="77816"/>
                    <a:pt x="81542" y="59582"/>
                    <a:pt x="81542" y="37058"/>
                  </a:cubicBezTo>
                  <a:lnTo>
                    <a:pt x="81542" y="1"/>
                  </a:lnTo>
                  <a:close/>
                </a:path>
              </a:pathLst>
            </a:custGeom>
            <a:solidFill>
              <a:srgbClr val="88E1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1"/>
            <p:cNvSpPr/>
            <p:nvPr/>
          </p:nvSpPr>
          <p:spPr>
            <a:xfrm>
              <a:off x="3655575" y="1403500"/>
              <a:ext cx="1167875" cy="1945425"/>
            </a:xfrm>
            <a:custGeom>
              <a:rect b="b" l="l" r="r" t="t"/>
              <a:pathLst>
                <a:path extrusionOk="0" h="77817" w="46715">
                  <a:moveTo>
                    <a:pt x="34828" y="1"/>
                  </a:moveTo>
                  <a:lnTo>
                    <a:pt x="34828" y="37058"/>
                  </a:lnTo>
                  <a:cubicBezTo>
                    <a:pt x="34828" y="57547"/>
                    <a:pt x="19706" y="74507"/>
                    <a:pt x="1" y="77399"/>
                  </a:cubicBezTo>
                  <a:cubicBezTo>
                    <a:pt x="1937" y="77669"/>
                    <a:pt x="3922" y="77816"/>
                    <a:pt x="5932" y="77816"/>
                  </a:cubicBezTo>
                  <a:cubicBezTo>
                    <a:pt x="28455" y="77816"/>
                    <a:pt x="46715" y="59582"/>
                    <a:pt x="46715" y="37058"/>
                  </a:cubicBezTo>
                  <a:lnTo>
                    <a:pt x="46715" y="1"/>
                  </a:lnTo>
                  <a:close/>
                </a:path>
              </a:pathLst>
            </a:custGeom>
            <a:solidFill>
              <a:srgbClr val="62BC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2991400" y="238125"/>
              <a:ext cx="344375" cy="849250"/>
            </a:xfrm>
            <a:custGeom>
              <a:rect b="b" l="l" r="r" t="t"/>
              <a:pathLst>
                <a:path extrusionOk="0" h="33970" w="13775">
                  <a:moveTo>
                    <a:pt x="6691" y="0"/>
                  </a:moveTo>
                  <a:cubicBezTo>
                    <a:pt x="2990" y="0"/>
                    <a:pt x="0" y="2990"/>
                    <a:pt x="0" y="6691"/>
                  </a:cubicBezTo>
                  <a:lnTo>
                    <a:pt x="0" y="33969"/>
                  </a:lnTo>
                  <a:lnTo>
                    <a:pt x="13774" y="33969"/>
                  </a:lnTo>
                  <a:lnTo>
                    <a:pt x="13774" y="6691"/>
                  </a:lnTo>
                  <a:cubicBezTo>
                    <a:pt x="13774" y="2990"/>
                    <a:pt x="10784" y="0"/>
                    <a:pt x="710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4271975" y="238125"/>
              <a:ext cx="344375" cy="849250"/>
            </a:xfrm>
            <a:custGeom>
              <a:rect b="b" l="l" r="r" t="t"/>
              <a:pathLst>
                <a:path extrusionOk="0" h="33970" w="13775">
                  <a:moveTo>
                    <a:pt x="6692" y="0"/>
                  </a:moveTo>
                  <a:cubicBezTo>
                    <a:pt x="3015" y="0"/>
                    <a:pt x="1" y="2990"/>
                    <a:pt x="1" y="6691"/>
                  </a:cubicBezTo>
                  <a:lnTo>
                    <a:pt x="1" y="33969"/>
                  </a:lnTo>
                  <a:lnTo>
                    <a:pt x="13775" y="33969"/>
                  </a:lnTo>
                  <a:lnTo>
                    <a:pt x="13775" y="6691"/>
                  </a:lnTo>
                  <a:cubicBezTo>
                    <a:pt x="13775" y="2990"/>
                    <a:pt x="10784" y="0"/>
                    <a:pt x="710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31"/>
            <p:cNvSpPr/>
            <p:nvPr/>
          </p:nvSpPr>
          <p:spPr>
            <a:xfrm>
              <a:off x="3249950" y="1747250"/>
              <a:ext cx="1107825" cy="153200"/>
            </a:xfrm>
            <a:custGeom>
              <a:rect b="b" l="l" r="r" t="t"/>
              <a:pathLst>
                <a:path extrusionOk="0" h="6128" w="44313">
                  <a:moveTo>
                    <a:pt x="3065" y="0"/>
                  </a:moveTo>
                  <a:cubicBezTo>
                    <a:pt x="1373" y="0"/>
                    <a:pt x="1" y="1373"/>
                    <a:pt x="1" y="3064"/>
                  </a:cubicBezTo>
                  <a:cubicBezTo>
                    <a:pt x="1" y="4755"/>
                    <a:pt x="1373" y="6127"/>
                    <a:pt x="3065" y="6127"/>
                  </a:cubicBezTo>
                  <a:lnTo>
                    <a:pt x="41249" y="6127"/>
                  </a:lnTo>
                  <a:cubicBezTo>
                    <a:pt x="42940" y="6127"/>
                    <a:pt x="44313" y="4755"/>
                    <a:pt x="44313" y="3064"/>
                  </a:cubicBezTo>
                  <a:cubicBezTo>
                    <a:pt x="44313" y="1373"/>
                    <a:pt x="42940" y="0"/>
                    <a:pt x="41249" y="0"/>
                  </a:cubicBezTo>
                  <a:close/>
                </a:path>
              </a:pathLst>
            </a:custGeom>
            <a:solidFill>
              <a:srgbClr val="F9C3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31"/>
            <p:cNvSpPr/>
            <p:nvPr/>
          </p:nvSpPr>
          <p:spPr>
            <a:xfrm>
              <a:off x="3564900" y="2032300"/>
              <a:ext cx="478550" cy="751075"/>
            </a:xfrm>
            <a:custGeom>
              <a:rect b="b" l="l" r="r" t="t"/>
              <a:pathLst>
                <a:path extrusionOk="0" h="30043" w="19142">
                  <a:moveTo>
                    <a:pt x="15772" y="1"/>
                  </a:moveTo>
                  <a:cubicBezTo>
                    <a:pt x="14988" y="1"/>
                    <a:pt x="14203" y="301"/>
                    <a:pt x="13603" y="902"/>
                  </a:cubicBezTo>
                  <a:lnTo>
                    <a:pt x="2084" y="12421"/>
                  </a:lnTo>
                  <a:cubicBezTo>
                    <a:pt x="1201" y="13278"/>
                    <a:pt x="956" y="14602"/>
                    <a:pt x="1422" y="15754"/>
                  </a:cubicBezTo>
                  <a:cubicBezTo>
                    <a:pt x="1888" y="16906"/>
                    <a:pt x="3015" y="17641"/>
                    <a:pt x="4241" y="17641"/>
                  </a:cubicBezTo>
                  <a:lnTo>
                    <a:pt x="8382" y="17641"/>
                  </a:lnTo>
                  <a:lnTo>
                    <a:pt x="1201" y="24822"/>
                  </a:lnTo>
                  <a:cubicBezTo>
                    <a:pt x="0" y="26023"/>
                    <a:pt x="0" y="27959"/>
                    <a:pt x="1201" y="29160"/>
                  </a:cubicBezTo>
                  <a:cubicBezTo>
                    <a:pt x="1790" y="29748"/>
                    <a:pt x="2574" y="30042"/>
                    <a:pt x="3358" y="30042"/>
                  </a:cubicBezTo>
                  <a:cubicBezTo>
                    <a:pt x="4142" y="30042"/>
                    <a:pt x="4927" y="29748"/>
                    <a:pt x="5539" y="29160"/>
                  </a:cubicBezTo>
                  <a:lnTo>
                    <a:pt x="17941" y="16734"/>
                  </a:lnTo>
                  <a:cubicBezTo>
                    <a:pt x="18823" y="15876"/>
                    <a:pt x="19068" y="14553"/>
                    <a:pt x="18603" y="13401"/>
                  </a:cubicBezTo>
                  <a:cubicBezTo>
                    <a:pt x="18137" y="12274"/>
                    <a:pt x="17010" y="11514"/>
                    <a:pt x="15784" y="11514"/>
                  </a:cubicBezTo>
                  <a:lnTo>
                    <a:pt x="11642" y="11514"/>
                  </a:lnTo>
                  <a:lnTo>
                    <a:pt x="17941" y="5215"/>
                  </a:lnTo>
                  <a:cubicBezTo>
                    <a:pt x="19142" y="4039"/>
                    <a:pt x="19142" y="2078"/>
                    <a:pt x="17941" y="902"/>
                  </a:cubicBezTo>
                  <a:cubicBezTo>
                    <a:pt x="17340" y="301"/>
                    <a:pt x="16556" y="1"/>
                    <a:pt x="15772" y="1"/>
                  </a:cubicBezTo>
                  <a:close/>
                </a:path>
              </a:pathLst>
            </a:custGeom>
            <a:solidFill>
              <a:srgbClr val="F9C3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3" name="Google Shape;553;p31"/>
          <p:cNvSpPr txBox="1"/>
          <p:nvPr/>
        </p:nvSpPr>
        <p:spPr>
          <a:xfrm>
            <a:off x="5296100" y="1360325"/>
            <a:ext cx="3479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Playfair Display"/>
                <a:ea typeface="Playfair Display"/>
                <a:cs typeface="Playfair Display"/>
                <a:sym typeface="Playfair Display"/>
              </a:rPr>
              <a:t>Greenhouse Gas Emissions</a:t>
            </a:r>
            <a:endParaRPr sz="2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554" name="Google Shape;554;p31"/>
          <p:cNvGrpSpPr/>
          <p:nvPr/>
        </p:nvGrpSpPr>
        <p:grpSpPr>
          <a:xfrm>
            <a:off x="4711067" y="2513195"/>
            <a:ext cx="487239" cy="507887"/>
            <a:chOff x="-30354000" y="3569100"/>
            <a:chExt cx="292250" cy="292225"/>
          </a:xfrm>
        </p:grpSpPr>
        <p:sp>
          <p:nvSpPr>
            <p:cNvPr id="555" name="Google Shape;555;p31"/>
            <p:cNvSpPr/>
            <p:nvPr/>
          </p:nvSpPr>
          <p:spPr>
            <a:xfrm>
              <a:off x="-30354000" y="3604550"/>
              <a:ext cx="137875" cy="256000"/>
            </a:xfrm>
            <a:custGeom>
              <a:rect b="b" l="l" r="r" t="t"/>
              <a:pathLst>
                <a:path extrusionOk="0" h="10240" w="5515">
                  <a:moveTo>
                    <a:pt x="662" y="0"/>
                  </a:moveTo>
                  <a:cubicBezTo>
                    <a:pt x="284" y="0"/>
                    <a:pt x="1" y="315"/>
                    <a:pt x="1" y="662"/>
                  </a:cubicBezTo>
                  <a:lnTo>
                    <a:pt x="1" y="4411"/>
                  </a:lnTo>
                  <a:cubicBezTo>
                    <a:pt x="1" y="4632"/>
                    <a:pt x="64" y="4884"/>
                    <a:pt x="190" y="5073"/>
                  </a:cubicBezTo>
                  <a:lnTo>
                    <a:pt x="1639" y="7467"/>
                  </a:lnTo>
                  <a:cubicBezTo>
                    <a:pt x="1891" y="7877"/>
                    <a:pt x="2049" y="8097"/>
                    <a:pt x="2049" y="8538"/>
                  </a:cubicBezTo>
                  <a:lnTo>
                    <a:pt x="2049" y="9861"/>
                  </a:lnTo>
                  <a:cubicBezTo>
                    <a:pt x="2049" y="10082"/>
                    <a:pt x="2206" y="10239"/>
                    <a:pt x="2395" y="10239"/>
                  </a:cubicBezTo>
                  <a:lnTo>
                    <a:pt x="5514" y="10239"/>
                  </a:lnTo>
                  <a:lnTo>
                    <a:pt x="5514" y="6364"/>
                  </a:lnTo>
                  <a:cubicBezTo>
                    <a:pt x="5514" y="5986"/>
                    <a:pt x="5357" y="5671"/>
                    <a:pt x="5168" y="5419"/>
                  </a:cubicBezTo>
                  <a:cubicBezTo>
                    <a:pt x="5167" y="5420"/>
                    <a:pt x="5165" y="5421"/>
                    <a:pt x="5163" y="5421"/>
                  </a:cubicBezTo>
                  <a:cubicBezTo>
                    <a:pt x="5042" y="5421"/>
                    <a:pt x="3214" y="3623"/>
                    <a:pt x="3183" y="3592"/>
                  </a:cubicBezTo>
                  <a:cubicBezTo>
                    <a:pt x="3041" y="3432"/>
                    <a:pt x="2828" y="3332"/>
                    <a:pt x="2613" y="3332"/>
                  </a:cubicBezTo>
                  <a:cubicBezTo>
                    <a:pt x="2448" y="3332"/>
                    <a:pt x="2280" y="3392"/>
                    <a:pt x="2143" y="3529"/>
                  </a:cubicBezTo>
                  <a:cubicBezTo>
                    <a:pt x="1891" y="3812"/>
                    <a:pt x="1923" y="4285"/>
                    <a:pt x="2112" y="4442"/>
                  </a:cubicBezTo>
                  <a:lnTo>
                    <a:pt x="3970" y="6301"/>
                  </a:lnTo>
                  <a:cubicBezTo>
                    <a:pt x="4097" y="6427"/>
                    <a:pt x="4097" y="6648"/>
                    <a:pt x="3970" y="6774"/>
                  </a:cubicBezTo>
                  <a:cubicBezTo>
                    <a:pt x="3907" y="6821"/>
                    <a:pt x="3821" y="6845"/>
                    <a:pt x="3734" y="6845"/>
                  </a:cubicBezTo>
                  <a:cubicBezTo>
                    <a:pt x="3648" y="6845"/>
                    <a:pt x="3561" y="6821"/>
                    <a:pt x="3498" y="6774"/>
                  </a:cubicBezTo>
                  <a:lnTo>
                    <a:pt x="1639" y="4915"/>
                  </a:lnTo>
                  <a:cubicBezTo>
                    <a:pt x="1450" y="4726"/>
                    <a:pt x="1324" y="4442"/>
                    <a:pt x="1324" y="4190"/>
                  </a:cubicBezTo>
                  <a:lnTo>
                    <a:pt x="1324" y="662"/>
                  </a:lnTo>
                  <a:cubicBezTo>
                    <a:pt x="1324" y="252"/>
                    <a:pt x="1009" y="0"/>
                    <a:pt x="662" y="0"/>
                  </a:cubicBez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1"/>
            <p:cNvSpPr/>
            <p:nvPr/>
          </p:nvSpPr>
          <p:spPr>
            <a:xfrm>
              <a:off x="-30198825" y="3604550"/>
              <a:ext cx="137075" cy="256775"/>
            </a:xfrm>
            <a:custGeom>
              <a:rect b="b" l="l" r="r" t="t"/>
              <a:pathLst>
                <a:path extrusionOk="0" h="10271" w="5483">
                  <a:moveTo>
                    <a:pt x="4758" y="0"/>
                  </a:moveTo>
                  <a:cubicBezTo>
                    <a:pt x="4380" y="0"/>
                    <a:pt x="4096" y="315"/>
                    <a:pt x="4096" y="662"/>
                  </a:cubicBezTo>
                  <a:lnTo>
                    <a:pt x="4096" y="4190"/>
                  </a:lnTo>
                  <a:cubicBezTo>
                    <a:pt x="4096" y="4474"/>
                    <a:pt x="3970" y="4758"/>
                    <a:pt x="3781" y="4915"/>
                  </a:cubicBezTo>
                  <a:lnTo>
                    <a:pt x="1922" y="6774"/>
                  </a:lnTo>
                  <a:cubicBezTo>
                    <a:pt x="1875" y="6821"/>
                    <a:pt x="1788" y="6845"/>
                    <a:pt x="1698" y="6845"/>
                  </a:cubicBezTo>
                  <a:cubicBezTo>
                    <a:pt x="1607" y="6845"/>
                    <a:pt x="1513" y="6821"/>
                    <a:pt x="1450" y="6774"/>
                  </a:cubicBezTo>
                  <a:cubicBezTo>
                    <a:pt x="1355" y="6648"/>
                    <a:pt x="1355" y="6427"/>
                    <a:pt x="1450" y="6301"/>
                  </a:cubicBezTo>
                  <a:lnTo>
                    <a:pt x="3308" y="4442"/>
                  </a:lnTo>
                  <a:cubicBezTo>
                    <a:pt x="3497" y="4285"/>
                    <a:pt x="3560" y="3812"/>
                    <a:pt x="3277" y="3529"/>
                  </a:cubicBezTo>
                  <a:cubicBezTo>
                    <a:pt x="3140" y="3392"/>
                    <a:pt x="2972" y="3332"/>
                    <a:pt x="2807" y="3332"/>
                  </a:cubicBezTo>
                  <a:cubicBezTo>
                    <a:pt x="2592" y="3332"/>
                    <a:pt x="2379" y="3432"/>
                    <a:pt x="2237" y="3592"/>
                  </a:cubicBezTo>
                  <a:cubicBezTo>
                    <a:pt x="2237" y="3592"/>
                    <a:pt x="347" y="5419"/>
                    <a:pt x="347" y="5482"/>
                  </a:cubicBezTo>
                  <a:cubicBezTo>
                    <a:pt x="158" y="5671"/>
                    <a:pt x="0" y="6018"/>
                    <a:pt x="0" y="6427"/>
                  </a:cubicBezTo>
                  <a:lnTo>
                    <a:pt x="0" y="8129"/>
                  </a:lnTo>
                  <a:lnTo>
                    <a:pt x="0" y="8412"/>
                  </a:lnTo>
                  <a:lnTo>
                    <a:pt x="0" y="10271"/>
                  </a:lnTo>
                  <a:lnTo>
                    <a:pt x="3088" y="10271"/>
                  </a:lnTo>
                  <a:cubicBezTo>
                    <a:pt x="3277" y="10271"/>
                    <a:pt x="3434" y="10113"/>
                    <a:pt x="3434" y="9924"/>
                  </a:cubicBezTo>
                  <a:lnTo>
                    <a:pt x="3434" y="8570"/>
                  </a:lnTo>
                  <a:cubicBezTo>
                    <a:pt x="3434" y="8129"/>
                    <a:pt x="3623" y="7908"/>
                    <a:pt x="3812" y="7530"/>
                  </a:cubicBezTo>
                  <a:lnTo>
                    <a:pt x="5293" y="5104"/>
                  </a:lnTo>
                  <a:cubicBezTo>
                    <a:pt x="5388" y="4915"/>
                    <a:pt x="5482" y="4663"/>
                    <a:pt x="5482" y="4411"/>
                  </a:cubicBezTo>
                  <a:lnTo>
                    <a:pt x="5482" y="662"/>
                  </a:lnTo>
                  <a:cubicBezTo>
                    <a:pt x="5451" y="284"/>
                    <a:pt x="5136" y="0"/>
                    <a:pt x="4758" y="0"/>
                  </a:cubicBez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1"/>
            <p:cNvSpPr/>
            <p:nvPr/>
          </p:nvSpPr>
          <p:spPr>
            <a:xfrm>
              <a:off x="-30139750" y="3636850"/>
              <a:ext cx="26000" cy="37825"/>
            </a:xfrm>
            <a:custGeom>
              <a:rect b="b" l="l" r="r" t="t"/>
              <a:pathLst>
                <a:path extrusionOk="0" h="1513" w="1040">
                  <a:moveTo>
                    <a:pt x="504" y="0"/>
                  </a:moveTo>
                  <a:cubicBezTo>
                    <a:pt x="252" y="32"/>
                    <a:pt x="0" y="284"/>
                    <a:pt x="0" y="567"/>
                  </a:cubicBezTo>
                  <a:lnTo>
                    <a:pt x="0" y="1418"/>
                  </a:lnTo>
                  <a:cubicBezTo>
                    <a:pt x="126" y="1386"/>
                    <a:pt x="252" y="1355"/>
                    <a:pt x="410" y="1355"/>
                  </a:cubicBezTo>
                  <a:cubicBezTo>
                    <a:pt x="630" y="1355"/>
                    <a:pt x="819" y="1386"/>
                    <a:pt x="1040" y="1512"/>
                  </a:cubicBezTo>
                  <a:lnTo>
                    <a:pt x="1040" y="504"/>
                  </a:lnTo>
                  <a:cubicBezTo>
                    <a:pt x="1040" y="252"/>
                    <a:pt x="788" y="0"/>
                    <a:pt x="504" y="0"/>
                  </a:cubicBez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1"/>
            <p:cNvSpPr/>
            <p:nvPr/>
          </p:nvSpPr>
          <p:spPr>
            <a:xfrm>
              <a:off x="-30302800" y="3638950"/>
              <a:ext cx="25225" cy="36500"/>
            </a:xfrm>
            <a:custGeom>
              <a:rect b="b" l="l" r="r" t="t"/>
              <a:pathLst>
                <a:path extrusionOk="0" h="1460" w="1009">
                  <a:moveTo>
                    <a:pt x="418" y="1"/>
                  </a:moveTo>
                  <a:cubicBezTo>
                    <a:pt x="177" y="1"/>
                    <a:pt x="1" y="229"/>
                    <a:pt x="1" y="483"/>
                  </a:cubicBezTo>
                  <a:lnTo>
                    <a:pt x="1" y="1460"/>
                  </a:lnTo>
                  <a:cubicBezTo>
                    <a:pt x="190" y="1334"/>
                    <a:pt x="379" y="1302"/>
                    <a:pt x="631" y="1302"/>
                  </a:cubicBezTo>
                  <a:cubicBezTo>
                    <a:pt x="725" y="1302"/>
                    <a:pt x="883" y="1334"/>
                    <a:pt x="1009" y="1365"/>
                  </a:cubicBezTo>
                  <a:lnTo>
                    <a:pt x="1009" y="515"/>
                  </a:lnTo>
                  <a:cubicBezTo>
                    <a:pt x="1009" y="231"/>
                    <a:pt x="788" y="11"/>
                    <a:pt x="505" y="11"/>
                  </a:cubicBezTo>
                  <a:cubicBezTo>
                    <a:pt x="475" y="4"/>
                    <a:pt x="446" y="1"/>
                    <a:pt x="418" y="1"/>
                  </a:cubicBez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-30242925" y="3569100"/>
              <a:ext cx="68525" cy="68550"/>
            </a:xfrm>
            <a:custGeom>
              <a:rect b="b" l="l" r="r" t="t"/>
              <a:pathLst>
                <a:path extrusionOk="0" h="2742" w="2741">
                  <a:moveTo>
                    <a:pt x="1386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74"/>
                    <a:pt x="630" y="2742"/>
                    <a:pt x="1386" y="2742"/>
                  </a:cubicBezTo>
                  <a:cubicBezTo>
                    <a:pt x="2111" y="2742"/>
                    <a:pt x="2741" y="2111"/>
                    <a:pt x="2741" y="1387"/>
                  </a:cubicBezTo>
                  <a:cubicBezTo>
                    <a:pt x="2741" y="631"/>
                    <a:pt x="2111" y="1"/>
                    <a:pt x="1386" y="1"/>
                  </a:cubicBez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-30262625" y="3654950"/>
              <a:ext cx="107925" cy="68550"/>
            </a:xfrm>
            <a:custGeom>
              <a:rect b="b" l="l" r="r" t="t"/>
              <a:pathLst>
                <a:path extrusionOk="0" h="2742" w="4317">
                  <a:moveTo>
                    <a:pt x="2174" y="1"/>
                  </a:moveTo>
                  <a:cubicBezTo>
                    <a:pt x="1292" y="1"/>
                    <a:pt x="505" y="379"/>
                    <a:pt x="0" y="1040"/>
                  </a:cubicBezTo>
                  <a:lnTo>
                    <a:pt x="32" y="1103"/>
                  </a:lnTo>
                  <a:cubicBezTo>
                    <a:pt x="946" y="1985"/>
                    <a:pt x="1450" y="2458"/>
                    <a:pt x="1702" y="2742"/>
                  </a:cubicBezTo>
                  <a:lnTo>
                    <a:pt x="2647" y="2742"/>
                  </a:lnTo>
                  <a:lnTo>
                    <a:pt x="4254" y="1135"/>
                  </a:lnTo>
                  <a:lnTo>
                    <a:pt x="4317" y="1040"/>
                  </a:lnTo>
                  <a:cubicBezTo>
                    <a:pt x="3813" y="410"/>
                    <a:pt x="3025" y="1"/>
                    <a:pt x="2174" y="1"/>
                  </a:cubicBez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1" name="Google Shape;561;p31"/>
          <p:cNvSpPr txBox="1"/>
          <p:nvPr/>
        </p:nvSpPr>
        <p:spPr>
          <a:xfrm>
            <a:off x="5296100" y="2513175"/>
            <a:ext cx="3419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Playfair Display"/>
                <a:ea typeface="Playfair Display"/>
                <a:cs typeface="Playfair Display"/>
                <a:sym typeface="Playfair Display"/>
              </a:rPr>
              <a:t>Health &amp; Safety</a:t>
            </a:r>
            <a:endParaRPr sz="2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562" name="Google Shape;562;p31"/>
          <p:cNvGrpSpPr/>
          <p:nvPr/>
        </p:nvGrpSpPr>
        <p:grpSpPr>
          <a:xfrm>
            <a:off x="4752354" y="3614659"/>
            <a:ext cx="404647" cy="578691"/>
            <a:chOff x="-64343900" y="2282125"/>
            <a:chExt cx="207150" cy="316000"/>
          </a:xfrm>
        </p:grpSpPr>
        <p:sp>
          <p:nvSpPr>
            <p:cNvPr id="563" name="Google Shape;563;p31"/>
            <p:cNvSpPr/>
            <p:nvPr/>
          </p:nvSpPr>
          <p:spPr>
            <a:xfrm>
              <a:off x="-64270650" y="2310475"/>
              <a:ext cx="61450" cy="147325"/>
            </a:xfrm>
            <a:custGeom>
              <a:rect b="b" l="l" r="r" t="t"/>
              <a:pathLst>
                <a:path extrusionOk="0" h="5893" w="2458">
                  <a:moveTo>
                    <a:pt x="1229" y="1"/>
                  </a:moveTo>
                  <a:cubicBezTo>
                    <a:pt x="1008" y="1"/>
                    <a:pt x="851" y="221"/>
                    <a:pt x="851" y="442"/>
                  </a:cubicBezTo>
                  <a:lnTo>
                    <a:pt x="851" y="726"/>
                  </a:lnTo>
                  <a:cubicBezTo>
                    <a:pt x="378" y="883"/>
                    <a:pt x="0" y="1356"/>
                    <a:pt x="0" y="1891"/>
                  </a:cubicBezTo>
                  <a:cubicBezTo>
                    <a:pt x="0" y="2584"/>
                    <a:pt x="567" y="2962"/>
                    <a:pt x="1008" y="3277"/>
                  </a:cubicBezTo>
                  <a:cubicBezTo>
                    <a:pt x="1323" y="3529"/>
                    <a:pt x="1670" y="3750"/>
                    <a:pt x="1670" y="4002"/>
                  </a:cubicBezTo>
                  <a:cubicBezTo>
                    <a:pt x="1670" y="4223"/>
                    <a:pt x="1481" y="4412"/>
                    <a:pt x="1229" y="4412"/>
                  </a:cubicBezTo>
                  <a:cubicBezTo>
                    <a:pt x="1008" y="4412"/>
                    <a:pt x="851" y="4223"/>
                    <a:pt x="851" y="4002"/>
                  </a:cubicBezTo>
                  <a:cubicBezTo>
                    <a:pt x="851" y="3750"/>
                    <a:pt x="630" y="3592"/>
                    <a:pt x="441" y="3592"/>
                  </a:cubicBezTo>
                  <a:cubicBezTo>
                    <a:pt x="221" y="3592"/>
                    <a:pt x="0" y="3781"/>
                    <a:pt x="0" y="4002"/>
                  </a:cubicBezTo>
                  <a:cubicBezTo>
                    <a:pt x="0" y="4538"/>
                    <a:pt x="378" y="4979"/>
                    <a:pt x="851" y="5168"/>
                  </a:cubicBezTo>
                  <a:lnTo>
                    <a:pt x="851" y="5451"/>
                  </a:lnTo>
                  <a:cubicBezTo>
                    <a:pt x="851" y="5672"/>
                    <a:pt x="1040" y="5892"/>
                    <a:pt x="1229" y="5892"/>
                  </a:cubicBezTo>
                  <a:cubicBezTo>
                    <a:pt x="1481" y="5829"/>
                    <a:pt x="1639" y="5640"/>
                    <a:pt x="1639" y="5451"/>
                  </a:cubicBezTo>
                  <a:lnTo>
                    <a:pt x="1639" y="5168"/>
                  </a:lnTo>
                  <a:cubicBezTo>
                    <a:pt x="2111" y="5010"/>
                    <a:pt x="2458" y="4538"/>
                    <a:pt x="2458" y="4002"/>
                  </a:cubicBezTo>
                  <a:cubicBezTo>
                    <a:pt x="2458" y="3309"/>
                    <a:pt x="1891" y="2931"/>
                    <a:pt x="1481" y="2616"/>
                  </a:cubicBezTo>
                  <a:cubicBezTo>
                    <a:pt x="1166" y="2364"/>
                    <a:pt x="788" y="2143"/>
                    <a:pt x="788" y="1891"/>
                  </a:cubicBezTo>
                  <a:cubicBezTo>
                    <a:pt x="788" y="1671"/>
                    <a:pt x="1008" y="1513"/>
                    <a:pt x="1197" y="1513"/>
                  </a:cubicBezTo>
                  <a:cubicBezTo>
                    <a:pt x="1418" y="1513"/>
                    <a:pt x="1639" y="1702"/>
                    <a:pt x="1639" y="1891"/>
                  </a:cubicBezTo>
                  <a:cubicBezTo>
                    <a:pt x="1639" y="2143"/>
                    <a:pt x="1828" y="2332"/>
                    <a:pt x="2017" y="2332"/>
                  </a:cubicBezTo>
                  <a:cubicBezTo>
                    <a:pt x="2269" y="2332"/>
                    <a:pt x="2458" y="2143"/>
                    <a:pt x="2458" y="1891"/>
                  </a:cubicBezTo>
                  <a:cubicBezTo>
                    <a:pt x="2458" y="1356"/>
                    <a:pt x="2111" y="915"/>
                    <a:pt x="1639" y="726"/>
                  </a:cubicBezTo>
                  <a:lnTo>
                    <a:pt x="1639" y="442"/>
                  </a:lnTo>
                  <a:cubicBezTo>
                    <a:pt x="1639" y="221"/>
                    <a:pt x="1418" y="1"/>
                    <a:pt x="1229" y="1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-64343900" y="2282125"/>
              <a:ext cx="207150" cy="316000"/>
            </a:xfrm>
            <a:custGeom>
              <a:rect b="b" l="l" r="r" t="t"/>
              <a:pathLst>
                <a:path extrusionOk="0" h="12640" w="8286">
                  <a:moveTo>
                    <a:pt x="4159" y="788"/>
                  </a:moveTo>
                  <a:cubicBezTo>
                    <a:pt x="5986" y="788"/>
                    <a:pt x="7467" y="2301"/>
                    <a:pt x="7467" y="4096"/>
                  </a:cubicBezTo>
                  <a:cubicBezTo>
                    <a:pt x="7467" y="5924"/>
                    <a:pt x="5986" y="7404"/>
                    <a:pt x="4159" y="7404"/>
                  </a:cubicBezTo>
                  <a:cubicBezTo>
                    <a:pt x="2300" y="7404"/>
                    <a:pt x="851" y="5924"/>
                    <a:pt x="851" y="4096"/>
                  </a:cubicBezTo>
                  <a:cubicBezTo>
                    <a:pt x="851" y="2301"/>
                    <a:pt x="2363" y="788"/>
                    <a:pt x="4159" y="788"/>
                  </a:cubicBezTo>
                  <a:close/>
                  <a:moveTo>
                    <a:pt x="851" y="8917"/>
                  </a:moveTo>
                  <a:cubicBezTo>
                    <a:pt x="1513" y="8980"/>
                    <a:pt x="2206" y="9295"/>
                    <a:pt x="2773" y="9862"/>
                  </a:cubicBezTo>
                  <a:cubicBezTo>
                    <a:pt x="3340" y="10429"/>
                    <a:pt x="3655" y="11122"/>
                    <a:pt x="3718" y="11784"/>
                  </a:cubicBezTo>
                  <a:cubicBezTo>
                    <a:pt x="3056" y="11689"/>
                    <a:pt x="2395" y="11374"/>
                    <a:pt x="1796" y="10838"/>
                  </a:cubicBezTo>
                  <a:cubicBezTo>
                    <a:pt x="1261" y="10271"/>
                    <a:pt x="945" y="9578"/>
                    <a:pt x="851" y="8917"/>
                  </a:cubicBezTo>
                  <a:close/>
                  <a:moveTo>
                    <a:pt x="7467" y="8917"/>
                  </a:moveTo>
                  <a:lnTo>
                    <a:pt x="7467" y="8917"/>
                  </a:lnTo>
                  <a:cubicBezTo>
                    <a:pt x="7404" y="9578"/>
                    <a:pt x="7089" y="10240"/>
                    <a:pt x="6522" y="10838"/>
                  </a:cubicBezTo>
                  <a:cubicBezTo>
                    <a:pt x="5923" y="11374"/>
                    <a:pt x="5262" y="11689"/>
                    <a:pt x="4600" y="11784"/>
                  </a:cubicBezTo>
                  <a:cubicBezTo>
                    <a:pt x="4663" y="11122"/>
                    <a:pt x="4947" y="10429"/>
                    <a:pt x="5545" y="9862"/>
                  </a:cubicBezTo>
                  <a:cubicBezTo>
                    <a:pt x="6081" y="9295"/>
                    <a:pt x="6805" y="8980"/>
                    <a:pt x="7467" y="8917"/>
                  </a:cubicBezTo>
                  <a:close/>
                  <a:moveTo>
                    <a:pt x="4159" y="1"/>
                  </a:moveTo>
                  <a:cubicBezTo>
                    <a:pt x="1891" y="1"/>
                    <a:pt x="32" y="1860"/>
                    <a:pt x="32" y="4128"/>
                  </a:cubicBezTo>
                  <a:cubicBezTo>
                    <a:pt x="32" y="6270"/>
                    <a:pt x="1670" y="8034"/>
                    <a:pt x="3781" y="8223"/>
                  </a:cubicBezTo>
                  <a:lnTo>
                    <a:pt x="3781" y="9736"/>
                  </a:lnTo>
                  <a:cubicBezTo>
                    <a:pt x="3623" y="9578"/>
                    <a:pt x="3497" y="9421"/>
                    <a:pt x="3371" y="9295"/>
                  </a:cubicBezTo>
                  <a:cubicBezTo>
                    <a:pt x="2584" y="8507"/>
                    <a:pt x="1576" y="8066"/>
                    <a:pt x="410" y="8066"/>
                  </a:cubicBezTo>
                  <a:cubicBezTo>
                    <a:pt x="189" y="8066"/>
                    <a:pt x="32" y="8287"/>
                    <a:pt x="32" y="8476"/>
                  </a:cubicBezTo>
                  <a:cubicBezTo>
                    <a:pt x="0" y="9578"/>
                    <a:pt x="410" y="10649"/>
                    <a:pt x="1261" y="11437"/>
                  </a:cubicBezTo>
                  <a:cubicBezTo>
                    <a:pt x="2048" y="12225"/>
                    <a:pt x="3056" y="12634"/>
                    <a:pt x="4096" y="12634"/>
                  </a:cubicBezTo>
                  <a:lnTo>
                    <a:pt x="4159" y="12634"/>
                  </a:lnTo>
                  <a:cubicBezTo>
                    <a:pt x="4225" y="12638"/>
                    <a:pt x="4290" y="12640"/>
                    <a:pt x="4355" y="12640"/>
                  </a:cubicBezTo>
                  <a:cubicBezTo>
                    <a:pt x="5385" y="12640"/>
                    <a:pt x="6348" y="12178"/>
                    <a:pt x="7089" y="11437"/>
                  </a:cubicBezTo>
                  <a:cubicBezTo>
                    <a:pt x="7877" y="10649"/>
                    <a:pt x="8286" y="9610"/>
                    <a:pt x="8286" y="8476"/>
                  </a:cubicBezTo>
                  <a:cubicBezTo>
                    <a:pt x="8286" y="8223"/>
                    <a:pt x="8097" y="8066"/>
                    <a:pt x="7908" y="8066"/>
                  </a:cubicBezTo>
                  <a:cubicBezTo>
                    <a:pt x="7872" y="8065"/>
                    <a:pt x="7837" y="8064"/>
                    <a:pt x="7801" y="8064"/>
                  </a:cubicBezTo>
                  <a:cubicBezTo>
                    <a:pt x="6709" y="8064"/>
                    <a:pt x="5709" y="8532"/>
                    <a:pt x="4947" y="9295"/>
                  </a:cubicBezTo>
                  <a:cubicBezTo>
                    <a:pt x="4821" y="9452"/>
                    <a:pt x="4663" y="9578"/>
                    <a:pt x="4569" y="9736"/>
                  </a:cubicBezTo>
                  <a:lnTo>
                    <a:pt x="4569" y="8223"/>
                  </a:lnTo>
                  <a:cubicBezTo>
                    <a:pt x="6648" y="8034"/>
                    <a:pt x="8286" y="6270"/>
                    <a:pt x="8286" y="4128"/>
                  </a:cubicBezTo>
                  <a:cubicBezTo>
                    <a:pt x="8286" y="1860"/>
                    <a:pt x="6459" y="1"/>
                    <a:pt x="4159" y="1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5" name="Google Shape;565;p31"/>
          <p:cNvSpPr txBox="1"/>
          <p:nvPr/>
        </p:nvSpPr>
        <p:spPr>
          <a:xfrm>
            <a:off x="5296100" y="3666013"/>
            <a:ext cx="3419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Playfair Display"/>
                <a:ea typeface="Playfair Display"/>
                <a:cs typeface="Playfair Display"/>
                <a:sym typeface="Playfair Display"/>
              </a:rPr>
              <a:t>Cost of Fuel</a:t>
            </a:r>
            <a:endParaRPr sz="2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66" name="Google Shape;566;p31"/>
          <p:cNvSpPr/>
          <p:nvPr/>
        </p:nvSpPr>
        <p:spPr>
          <a:xfrm>
            <a:off x="8741675" y="1441038"/>
            <a:ext cx="266400" cy="3465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31"/>
          <p:cNvSpPr txBox="1"/>
          <p:nvPr/>
        </p:nvSpPr>
        <p:spPr>
          <a:xfrm>
            <a:off x="5324050" y="1799788"/>
            <a:ext cx="425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when combined with a green grid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8" name="Google Shape;568;p31"/>
          <p:cNvSpPr txBox="1"/>
          <p:nvPr/>
        </p:nvSpPr>
        <p:spPr>
          <a:xfrm>
            <a:off x="5296100" y="2964888"/>
            <a:ext cx="4250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Indoor air quality improvements; fire, explosion, leak safety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9" name="Google Shape;569;p31"/>
          <p:cNvSpPr txBox="1"/>
          <p:nvPr/>
        </p:nvSpPr>
        <p:spPr>
          <a:xfrm>
            <a:off x="5296100" y="4130000"/>
            <a:ext cx="374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SMUD has a longstanding record of low electricity rates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32"/>
          <p:cNvPicPr preferRelativeResize="0"/>
          <p:nvPr/>
        </p:nvPicPr>
        <p:blipFill rotWithShape="1">
          <a:blip r:embed="rId3">
            <a:alphaModFix/>
          </a:blip>
          <a:srcRect b="0" l="24468" r="24468" t="0"/>
          <a:stretch/>
        </p:blipFill>
        <p:spPr>
          <a:xfrm>
            <a:off x="5461950" y="269700"/>
            <a:ext cx="3419075" cy="460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32"/>
          <p:cNvSpPr txBox="1"/>
          <p:nvPr>
            <p:ph type="title"/>
          </p:nvPr>
        </p:nvSpPr>
        <p:spPr>
          <a:xfrm>
            <a:off x="48475" y="446200"/>
            <a:ext cx="5362500" cy="42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Policy Landscape</a:t>
            </a:r>
            <a:endParaRPr sz="2800"/>
          </a:p>
        </p:txBody>
      </p:sp>
      <p:grpSp>
        <p:nvGrpSpPr>
          <p:cNvPr id="576" name="Google Shape;576;p32"/>
          <p:cNvGrpSpPr/>
          <p:nvPr/>
        </p:nvGrpSpPr>
        <p:grpSpPr>
          <a:xfrm>
            <a:off x="440518" y="2592248"/>
            <a:ext cx="659818" cy="435219"/>
            <a:chOff x="1190625" y="1034575"/>
            <a:chExt cx="5228350" cy="3629850"/>
          </a:xfrm>
        </p:grpSpPr>
        <p:sp>
          <p:nvSpPr>
            <p:cNvPr id="577" name="Google Shape;577;p32"/>
            <p:cNvSpPr/>
            <p:nvPr/>
          </p:nvSpPr>
          <p:spPr>
            <a:xfrm>
              <a:off x="1190625" y="1398000"/>
              <a:ext cx="5228350" cy="3266425"/>
            </a:xfrm>
            <a:custGeom>
              <a:rect b="b" l="l" r="r" t="t"/>
              <a:pathLst>
                <a:path extrusionOk="0" h="130657" w="209134">
                  <a:moveTo>
                    <a:pt x="104579" y="0"/>
                  </a:moveTo>
                  <a:cubicBezTo>
                    <a:pt x="84874" y="0"/>
                    <a:pt x="68576" y="14558"/>
                    <a:pt x="65831" y="33504"/>
                  </a:cubicBezTo>
                  <a:cubicBezTo>
                    <a:pt x="63723" y="33087"/>
                    <a:pt x="61542" y="32842"/>
                    <a:pt x="59311" y="32842"/>
                  </a:cubicBezTo>
                  <a:cubicBezTo>
                    <a:pt x="41469" y="32842"/>
                    <a:pt x="27009" y="47302"/>
                    <a:pt x="27009" y="65144"/>
                  </a:cubicBezTo>
                  <a:cubicBezTo>
                    <a:pt x="27009" y="66443"/>
                    <a:pt x="27082" y="67742"/>
                    <a:pt x="27254" y="69017"/>
                  </a:cubicBezTo>
                  <a:cubicBezTo>
                    <a:pt x="26371" y="68919"/>
                    <a:pt x="25489" y="68870"/>
                    <a:pt x="24582" y="68870"/>
                  </a:cubicBezTo>
                  <a:cubicBezTo>
                    <a:pt x="11004" y="68870"/>
                    <a:pt x="0" y="79874"/>
                    <a:pt x="0" y="93452"/>
                  </a:cubicBezTo>
                  <a:cubicBezTo>
                    <a:pt x="0" y="107005"/>
                    <a:pt x="11004" y="118010"/>
                    <a:pt x="24582" y="118010"/>
                  </a:cubicBezTo>
                  <a:cubicBezTo>
                    <a:pt x="30538" y="118010"/>
                    <a:pt x="35979" y="115902"/>
                    <a:pt x="40243" y="112373"/>
                  </a:cubicBezTo>
                  <a:cubicBezTo>
                    <a:pt x="45660" y="120044"/>
                    <a:pt x="54581" y="125044"/>
                    <a:pt x="64679" y="125044"/>
                  </a:cubicBezTo>
                  <a:cubicBezTo>
                    <a:pt x="72644" y="125044"/>
                    <a:pt x="79874" y="121907"/>
                    <a:pt x="85242" y="116833"/>
                  </a:cubicBezTo>
                  <a:cubicBezTo>
                    <a:pt x="88844" y="124970"/>
                    <a:pt x="96981" y="130656"/>
                    <a:pt x="106442" y="130656"/>
                  </a:cubicBezTo>
                  <a:cubicBezTo>
                    <a:pt x="115020" y="130656"/>
                    <a:pt x="122495" y="125975"/>
                    <a:pt x="126514" y="119039"/>
                  </a:cubicBezTo>
                  <a:cubicBezTo>
                    <a:pt x="131514" y="122814"/>
                    <a:pt x="137739" y="125044"/>
                    <a:pt x="144455" y="125044"/>
                  </a:cubicBezTo>
                  <a:cubicBezTo>
                    <a:pt x="154552" y="125044"/>
                    <a:pt x="163474" y="120044"/>
                    <a:pt x="168914" y="112373"/>
                  </a:cubicBezTo>
                  <a:cubicBezTo>
                    <a:pt x="173154" y="115902"/>
                    <a:pt x="178620" y="118010"/>
                    <a:pt x="184576" y="118010"/>
                  </a:cubicBezTo>
                  <a:cubicBezTo>
                    <a:pt x="198129" y="118010"/>
                    <a:pt x="209133" y="107005"/>
                    <a:pt x="209133" y="93452"/>
                  </a:cubicBezTo>
                  <a:cubicBezTo>
                    <a:pt x="209133" y="79874"/>
                    <a:pt x="198129" y="68870"/>
                    <a:pt x="184576" y="68870"/>
                  </a:cubicBezTo>
                  <a:cubicBezTo>
                    <a:pt x="183669" y="68870"/>
                    <a:pt x="182762" y="68919"/>
                    <a:pt x="181904" y="69017"/>
                  </a:cubicBezTo>
                  <a:cubicBezTo>
                    <a:pt x="182051" y="67742"/>
                    <a:pt x="182125" y="66443"/>
                    <a:pt x="182125" y="65144"/>
                  </a:cubicBezTo>
                  <a:cubicBezTo>
                    <a:pt x="182125" y="47302"/>
                    <a:pt x="167665" y="32842"/>
                    <a:pt x="149847" y="32842"/>
                  </a:cubicBezTo>
                  <a:cubicBezTo>
                    <a:pt x="147592" y="32842"/>
                    <a:pt x="145411" y="33087"/>
                    <a:pt x="143303" y="33504"/>
                  </a:cubicBezTo>
                  <a:cubicBezTo>
                    <a:pt x="140582" y="14558"/>
                    <a:pt x="124284" y="0"/>
                    <a:pt x="104579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3016525" y="1398000"/>
              <a:ext cx="3402450" cy="2908600"/>
            </a:xfrm>
            <a:custGeom>
              <a:rect b="b" l="l" r="r" t="t"/>
              <a:pathLst>
                <a:path extrusionOk="0" h="116344" w="136098">
                  <a:moveTo>
                    <a:pt x="31543" y="0"/>
                  </a:moveTo>
                  <a:cubicBezTo>
                    <a:pt x="18602" y="0"/>
                    <a:pt x="7132" y="6274"/>
                    <a:pt x="0" y="15955"/>
                  </a:cubicBezTo>
                  <a:cubicBezTo>
                    <a:pt x="5613" y="12867"/>
                    <a:pt x="12034" y="11103"/>
                    <a:pt x="18872" y="11103"/>
                  </a:cubicBezTo>
                  <a:cubicBezTo>
                    <a:pt x="36371" y="11103"/>
                    <a:pt x="51174" y="22597"/>
                    <a:pt x="56199" y="38430"/>
                  </a:cubicBezTo>
                  <a:cubicBezTo>
                    <a:pt x="57217" y="41703"/>
                    <a:pt x="60251" y="43945"/>
                    <a:pt x="63685" y="43945"/>
                  </a:cubicBezTo>
                  <a:cubicBezTo>
                    <a:pt x="63722" y="43945"/>
                    <a:pt x="63759" y="43945"/>
                    <a:pt x="63796" y="43944"/>
                  </a:cubicBezTo>
                  <a:cubicBezTo>
                    <a:pt x="63938" y="43942"/>
                    <a:pt x="64080" y="43942"/>
                    <a:pt x="64221" y="43942"/>
                  </a:cubicBezTo>
                  <a:cubicBezTo>
                    <a:pt x="80704" y="43942"/>
                    <a:pt x="94740" y="56659"/>
                    <a:pt x="96295" y="73134"/>
                  </a:cubicBezTo>
                  <a:cubicBezTo>
                    <a:pt x="96638" y="76762"/>
                    <a:pt x="99334" y="79703"/>
                    <a:pt x="102937" y="80291"/>
                  </a:cubicBezTo>
                  <a:cubicBezTo>
                    <a:pt x="114481" y="82227"/>
                    <a:pt x="123426" y="92276"/>
                    <a:pt x="123426" y="104530"/>
                  </a:cubicBezTo>
                  <a:cubicBezTo>
                    <a:pt x="123426" y="108819"/>
                    <a:pt x="122348" y="112838"/>
                    <a:pt x="120412" y="116343"/>
                  </a:cubicBezTo>
                  <a:lnTo>
                    <a:pt x="120412" y="116343"/>
                  </a:lnTo>
                  <a:cubicBezTo>
                    <a:pt x="129603" y="112789"/>
                    <a:pt x="136097" y="103868"/>
                    <a:pt x="136097" y="93452"/>
                  </a:cubicBezTo>
                  <a:cubicBezTo>
                    <a:pt x="136097" y="79874"/>
                    <a:pt x="125093" y="68870"/>
                    <a:pt x="111540" y="68870"/>
                  </a:cubicBezTo>
                  <a:cubicBezTo>
                    <a:pt x="110633" y="68870"/>
                    <a:pt x="109726" y="68919"/>
                    <a:pt x="108868" y="69017"/>
                  </a:cubicBezTo>
                  <a:cubicBezTo>
                    <a:pt x="109015" y="67742"/>
                    <a:pt x="109089" y="66443"/>
                    <a:pt x="109089" y="65144"/>
                  </a:cubicBezTo>
                  <a:cubicBezTo>
                    <a:pt x="109089" y="47302"/>
                    <a:pt x="94629" y="32842"/>
                    <a:pt x="76811" y="32842"/>
                  </a:cubicBezTo>
                  <a:cubicBezTo>
                    <a:pt x="74556" y="32842"/>
                    <a:pt x="72375" y="33087"/>
                    <a:pt x="70267" y="33504"/>
                  </a:cubicBezTo>
                  <a:cubicBezTo>
                    <a:pt x="67546" y="14558"/>
                    <a:pt x="51248" y="0"/>
                    <a:pt x="31543" y="0"/>
                  </a:cubicBez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2741400" y="2671825"/>
              <a:ext cx="633575" cy="718750"/>
            </a:xfrm>
            <a:custGeom>
              <a:rect b="b" l="l" r="r" t="t"/>
              <a:pathLst>
                <a:path extrusionOk="0" h="28750" w="25343">
                  <a:moveTo>
                    <a:pt x="14387" y="1"/>
                  </a:moveTo>
                  <a:cubicBezTo>
                    <a:pt x="6447" y="1"/>
                    <a:pt x="1" y="6447"/>
                    <a:pt x="1" y="14387"/>
                  </a:cubicBezTo>
                  <a:cubicBezTo>
                    <a:pt x="1" y="22304"/>
                    <a:pt x="6447" y="28750"/>
                    <a:pt x="14387" y="28750"/>
                  </a:cubicBezTo>
                  <a:cubicBezTo>
                    <a:pt x="18333" y="28750"/>
                    <a:pt x="21985" y="27157"/>
                    <a:pt x="24632" y="24436"/>
                  </a:cubicBezTo>
                  <a:cubicBezTo>
                    <a:pt x="25073" y="23995"/>
                    <a:pt x="25343" y="23382"/>
                    <a:pt x="25343" y="22696"/>
                  </a:cubicBezTo>
                  <a:cubicBezTo>
                    <a:pt x="25343" y="21348"/>
                    <a:pt x="24240" y="20245"/>
                    <a:pt x="22867" y="20245"/>
                  </a:cubicBezTo>
                  <a:cubicBezTo>
                    <a:pt x="22181" y="20245"/>
                    <a:pt x="21544" y="20539"/>
                    <a:pt x="21078" y="21005"/>
                  </a:cubicBezTo>
                  <a:cubicBezTo>
                    <a:pt x="19338" y="22868"/>
                    <a:pt x="16985" y="23946"/>
                    <a:pt x="14387" y="23946"/>
                  </a:cubicBezTo>
                  <a:cubicBezTo>
                    <a:pt x="9216" y="23946"/>
                    <a:pt x="5025" y="19681"/>
                    <a:pt x="5025" y="14387"/>
                  </a:cubicBezTo>
                  <a:cubicBezTo>
                    <a:pt x="5025" y="9069"/>
                    <a:pt x="9216" y="4805"/>
                    <a:pt x="14387" y="4805"/>
                  </a:cubicBezTo>
                  <a:cubicBezTo>
                    <a:pt x="16985" y="4805"/>
                    <a:pt x="19338" y="5883"/>
                    <a:pt x="21078" y="7746"/>
                  </a:cubicBezTo>
                  <a:cubicBezTo>
                    <a:pt x="21544" y="8211"/>
                    <a:pt x="22181" y="8505"/>
                    <a:pt x="22867" y="8505"/>
                  </a:cubicBezTo>
                  <a:cubicBezTo>
                    <a:pt x="24240" y="8505"/>
                    <a:pt x="25343" y="7402"/>
                    <a:pt x="25343" y="6055"/>
                  </a:cubicBezTo>
                  <a:cubicBezTo>
                    <a:pt x="25343" y="5368"/>
                    <a:pt x="25073" y="4780"/>
                    <a:pt x="24632" y="4314"/>
                  </a:cubicBezTo>
                  <a:cubicBezTo>
                    <a:pt x="21985" y="1594"/>
                    <a:pt x="18333" y="1"/>
                    <a:pt x="14387" y="1"/>
                  </a:cubicBezTo>
                  <a:close/>
                </a:path>
              </a:pathLst>
            </a:custGeom>
            <a:solidFill>
              <a:srgbClr val="CDCD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3488300" y="2671825"/>
              <a:ext cx="729175" cy="718750"/>
            </a:xfrm>
            <a:custGeom>
              <a:rect b="b" l="l" r="r" t="t"/>
              <a:pathLst>
                <a:path extrusionOk="0" h="28750" w="29167">
                  <a:moveTo>
                    <a:pt x="14584" y="4805"/>
                  </a:moveTo>
                  <a:cubicBezTo>
                    <a:pt x="19878" y="4805"/>
                    <a:pt x="24142" y="9094"/>
                    <a:pt x="24142" y="14387"/>
                  </a:cubicBezTo>
                  <a:cubicBezTo>
                    <a:pt x="24142" y="19657"/>
                    <a:pt x="19878" y="23946"/>
                    <a:pt x="14584" y="23946"/>
                  </a:cubicBezTo>
                  <a:cubicBezTo>
                    <a:pt x="9290" y="23946"/>
                    <a:pt x="5001" y="19657"/>
                    <a:pt x="5001" y="14387"/>
                  </a:cubicBezTo>
                  <a:cubicBezTo>
                    <a:pt x="5001" y="9094"/>
                    <a:pt x="9290" y="4805"/>
                    <a:pt x="14584" y="4805"/>
                  </a:cubicBezTo>
                  <a:close/>
                  <a:moveTo>
                    <a:pt x="14584" y="1"/>
                  </a:moveTo>
                  <a:cubicBezTo>
                    <a:pt x="6520" y="1"/>
                    <a:pt x="1" y="6447"/>
                    <a:pt x="1" y="14387"/>
                  </a:cubicBezTo>
                  <a:cubicBezTo>
                    <a:pt x="1" y="22328"/>
                    <a:pt x="6520" y="28750"/>
                    <a:pt x="14584" y="28750"/>
                  </a:cubicBezTo>
                  <a:cubicBezTo>
                    <a:pt x="22647" y="28750"/>
                    <a:pt x="29166" y="22328"/>
                    <a:pt x="29166" y="14387"/>
                  </a:cubicBezTo>
                  <a:cubicBezTo>
                    <a:pt x="29166" y="6447"/>
                    <a:pt x="22647" y="1"/>
                    <a:pt x="14584" y="1"/>
                  </a:cubicBezTo>
                  <a:close/>
                </a:path>
              </a:pathLst>
            </a:custGeom>
            <a:solidFill>
              <a:srgbClr val="CDCD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4351025" y="2693275"/>
              <a:ext cx="517150" cy="688725"/>
            </a:xfrm>
            <a:custGeom>
              <a:rect b="b" l="l" r="r" t="t"/>
              <a:pathLst>
                <a:path extrusionOk="0" h="27549" w="20686">
                  <a:moveTo>
                    <a:pt x="10073" y="1"/>
                  </a:moveTo>
                  <a:cubicBezTo>
                    <a:pt x="4338" y="1"/>
                    <a:pt x="711" y="3236"/>
                    <a:pt x="147" y="8211"/>
                  </a:cubicBezTo>
                  <a:cubicBezTo>
                    <a:pt x="0" y="9559"/>
                    <a:pt x="1054" y="10735"/>
                    <a:pt x="2402" y="10735"/>
                  </a:cubicBezTo>
                  <a:cubicBezTo>
                    <a:pt x="3554" y="10735"/>
                    <a:pt x="4510" y="9878"/>
                    <a:pt x="4657" y="8775"/>
                  </a:cubicBezTo>
                  <a:cubicBezTo>
                    <a:pt x="5049" y="5858"/>
                    <a:pt x="7157" y="4657"/>
                    <a:pt x="10073" y="4657"/>
                  </a:cubicBezTo>
                  <a:cubicBezTo>
                    <a:pt x="13407" y="4657"/>
                    <a:pt x="15612" y="6201"/>
                    <a:pt x="15612" y="9388"/>
                  </a:cubicBezTo>
                  <a:cubicBezTo>
                    <a:pt x="15612" y="14828"/>
                    <a:pt x="7917" y="20171"/>
                    <a:pt x="1446" y="23039"/>
                  </a:cubicBezTo>
                  <a:cubicBezTo>
                    <a:pt x="588" y="23407"/>
                    <a:pt x="0" y="24240"/>
                    <a:pt x="0" y="25196"/>
                  </a:cubicBezTo>
                  <a:cubicBezTo>
                    <a:pt x="0" y="26495"/>
                    <a:pt x="1030" y="27549"/>
                    <a:pt x="2329" y="27549"/>
                  </a:cubicBezTo>
                  <a:lnTo>
                    <a:pt x="18357" y="27549"/>
                  </a:lnTo>
                  <a:cubicBezTo>
                    <a:pt x="19656" y="27549"/>
                    <a:pt x="20686" y="26495"/>
                    <a:pt x="20686" y="25196"/>
                  </a:cubicBezTo>
                  <a:cubicBezTo>
                    <a:pt x="20686" y="23921"/>
                    <a:pt x="19656" y="22867"/>
                    <a:pt x="18357" y="22867"/>
                  </a:cubicBezTo>
                  <a:lnTo>
                    <a:pt x="9975" y="22867"/>
                  </a:lnTo>
                  <a:cubicBezTo>
                    <a:pt x="16397" y="19117"/>
                    <a:pt x="20563" y="14779"/>
                    <a:pt x="20563" y="9388"/>
                  </a:cubicBezTo>
                  <a:cubicBezTo>
                    <a:pt x="20563" y="3677"/>
                    <a:pt x="16225" y="1"/>
                    <a:pt x="10073" y="1"/>
                  </a:cubicBezTo>
                  <a:close/>
                </a:path>
              </a:pathLst>
            </a:custGeom>
            <a:solidFill>
              <a:srgbClr val="CDCD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2236525" y="1034575"/>
              <a:ext cx="409325" cy="631800"/>
            </a:xfrm>
            <a:custGeom>
              <a:rect b="b" l="l" r="r" t="t"/>
              <a:pathLst>
                <a:path extrusionOk="0" h="25272" w="16373">
                  <a:moveTo>
                    <a:pt x="3511" y="1"/>
                  </a:moveTo>
                  <a:cubicBezTo>
                    <a:pt x="3056" y="1"/>
                    <a:pt x="2594" y="104"/>
                    <a:pt x="2157" y="322"/>
                  </a:cubicBezTo>
                  <a:cubicBezTo>
                    <a:pt x="638" y="1057"/>
                    <a:pt x="0" y="2895"/>
                    <a:pt x="760" y="4415"/>
                  </a:cubicBezTo>
                  <a:lnTo>
                    <a:pt x="10123" y="23556"/>
                  </a:lnTo>
                  <a:cubicBezTo>
                    <a:pt x="10662" y="24635"/>
                    <a:pt x="11740" y="25272"/>
                    <a:pt x="12892" y="25272"/>
                  </a:cubicBezTo>
                  <a:cubicBezTo>
                    <a:pt x="13333" y="25272"/>
                    <a:pt x="13799" y="25174"/>
                    <a:pt x="14240" y="24953"/>
                  </a:cubicBezTo>
                  <a:cubicBezTo>
                    <a:pt x="15760" y="24218"/>
                    <a:pt x="16372" y="22380"/>
                    <a:pt x="15637" y="20860"/>
                  </a:cubicBezTo>
                  <a:lnTo>
                    <a:pt x="6250" y="1719"/>
                  </a:lnTo>
                  <a:cubicBezTo>
                    <a:pt x="5726" y="636"/>
                    <a:pt x="4641" y="1"/>
                    <a:pt x="3511" y="1"/>
                  </a:cubicBez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1506775" y="1513025"/>
              <a:ext cx="564950" cy="537525"/>
            </a:xfrm>
            <a:custGeom>
              <a:rect b="b" l="l" r="r" t="t"/>
              <a:pathLst>
                <a:path extrusionOk="0" h="21501" w="22598">
                  <a:moveTo>
                    <a:pt x="3376" y="0"/>
                  </a:moveTo>
                  <a:cubicBezTo>
                    <a:pt x="2575" y="0"/>
                    <a:pt x="1777" y="313"/>
                    <a:pt x="1177" y="938"/>
                  </a:cubicBezTo>
                  <a:cubicBezTo>
                    <a:pt x="1" y="2139"/>
                    <a:pt x="25" y="4075"/>
                    <a:pt x="1250" y="5276"/>
                  </a:cubicBezTo>
                  <a:lnTo>
                    <a:pt x="17083" y="20643"/>
                  </a:lnTo>
                  <a:cubicBezTo>
                    <a:pt x="17671" y="21231"/>
                    <a:pt x="18456" y="21501"/>
                    <a:pt x="19215" y="21501"/>
                  </a:cubicBezTo>
                  <a:cubicBezTo>
                    <a:pt x="20024" y="21501"/>
                    <a:pt x="20808" y="21207"/>
                    <a:pt x="21421" y="20570"/>
                  </a:cubicBezTo>
                  <a:cubicBezTo>
                    <a:pt x="22598" y="19369"/>
                    <a:pt x="22573" y="17432"/>
                    <a:pt x="21348" y="16256"/>
                  </a:cubicBezTo>
                  <a:lnTo>
                    <a:pt x="5515" y="865"/>
                  </a:lnTo>
                  <a:cubicBezTo>
                    <a:pt x="4915" y="288"/>
                    <a:pt x="4144" y="0"/>
                    <a:pt x="3376" y="0"/>
                  </a:cubicBez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4963750" y="1034575"/>
              <a:ext cx="409300" cy="631800"/>
            </a:xfrm>
            <a:custGeom>
              <a:rect b="b" l="l" r="r" t="t"/>
              <a:pathLst>
                <a:path extrusionOk="0" h="25272" w="16372">
                  <a:moveTo>
                    <a:pt x="12876" y="1"/>
                  </a:moveTo>
                  <a:cubicBezTo>
                    <a:pt x="11753" y="1"/>
                    <a:pt x="10664" y="636"/>
                    <a:pt x="10122" y="1719"/>
                  </a:cubicBezTo>
                  <a:lnTo>
                    <a:pt x="760" y="20860"/>
                  </a:lnTo>
                  <a:cubicBezTo>
                    <a:pt x="0" y="22380"/>
                    <a:pt x="637" y="24218"/>
                    <a:pt x="2157" y="24953"/>
                  </a:cubicBezTo>
                  <a:cubicBezTo>
                    <a:pt x="2573" y="25174"/>
                    <a:pt x="3039" y="25272"/>
                    <a:pt x="3505" y="25272"/>
                  </a:cubicBezTo>
                  <a:cubicBezTo>
                    <a:pt x="4632" y="25272"/>
                    <a:pt x="5711" y="24635"/>
                    <a:pt x="6250" y="23556"/>
                  </a:cubicBezTo>
                  <a:lnTo>
                    <a:pt x="15637" y="4415"/>
                  </a:lnTo>
                  <a:cubicBezTo>
                    <a:pt x="16372" y="2895"/>
                    <a:pt x="15735" y="1057"/>
                    <a:pt x="14215" y="322"/>
                  </a:cubicBezTo>
                  <a:cubicBezTo>
                    <a:pt x="13786" y="104"/>
                    <a:pt x="13328" y="1"/>
                    <a:pt x="12876" y="1"/>
                  </a:cubicBez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5537850" y="1513025"/>
              <a:ext cx="564950" cy="537525"/>
            </a:xfrm>
            <a:custGeom>
              <a:rect b="b" l="l" r="r" t="t"/>
              <a:pathLst>
                <a:path extrusionOk="0" h="21501" w="22598">
                  <a:moveTo>
                    <a:pt x="19223" y="0"/>
                  </a:moveTo>
                  <a:cubicBezTo>
                    <a:pt x="18454" y="0"/>
                    <a:pt x="17684" y="288"/>
                    <a:pt x="17083" y="865"/>
                  </a:cubicBezTo>
                  <a:lnTo>
                    <a:pt x="1251" y="16256"/>
                  </a:lnTo>
                  <a:cubicBezTo>
                    <a:pt x="25" y="17432"/>
                    <a:pt x="1" y="19369"/>
                    <a:pt x="1177" y="20570"/>
                  </a:cubicBezTo>
                  <a:cubicBezTo>
                    <a:pt x="1790" y="21207"/>
                    <a:pt x="2574" y="21501"/>
                    <a:pt x="3383" y="21501"/>
                  </a:cubicBezTo>
                  <a:cubicBezTo>
                    <a:pt x="4143" y="21501"/>
                    <a:pt x="4927" y="21231"/>
                    <a:pt x="5515" y="20643"/>
                  </a:cubicBezTo>
                  <a:lnTo>
                    <a:pt x="21372" y="5276"/>
                  </a:lnTo>
                  <a:cubicBezTo>
                    <a:pt x="22573" y="4075"/>
                    <a:pt x="22598" y="2139"/>
                    <a:pt x="21421" y="938"/>
                  </a:cubicBezTo>
                  <a:cubicBezTo>
                    <a:pt x="20821" y="313"/>
                    <a:pt x="20023" y="0"/>
                    <a:pt x="19223" y="0"/>
                  </a:cubicBez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6" name="Google Shape;586;p32"/>
          <p:cNvGrpSpPr/>
          <p:nvPr/>
        </p:nvGrpSpPr>
        <p:grpSpPr>
          <a:xfrm>
            <a:off x="498030" y="1356070"/>
            <a:ext cx="544794" cy="438907"/>
            <a:chOff x="1190625" y="575100"/>
            <a:chExt cx="5228350" cy="4552975"/>
          </a:xfrm>
        </p:grpSpPr>
        <p:sp>
          <p:nvSpPr>
            <p:cNvPr id="587" name="Google Shape;587;p32"/>
            <p:cNvSpPr/>
            <p:nvPr/>
          </p:nvSpPr>
          <p:spPr>
            <a:xfrm>
              <a:off x="1190625" y="575100"/>
              <a:ext cx="5228350" cy="3518275"/>
            </a:xfrm>
            <a:custGeom>
              <a:rect b="b" l="l" r="r" t="t"/>
              <a:pathLst>
                <a:path extrusionOk="0" h="140731" w="209134">
                  <a:moveTo>
                    <a:pt x="10196" y="1"/>
                  </a:moveTo>
                  <a:cubicBezTo>
                    <a:pt x="4559" y="1"/>
                    <a:pt x="0" y="4559"/>
                    <a:pt x="0" y="10196"/>
                  </a:cubicBezTo>
                  <a:lnTo>
                    <a:pt x="0" y="130535"/>
                  </a:lnTo>
                  <a:cubicBezTo>
                    <a:pt x="0" y="136172"/>
                    <a:pt x="4559" y="140730"/>
                    <a:pt x="10196" y="140730"/>
                  </a:cubicBezTo>
                  <a:lnTo>
                    <a:pt x="198938" y="140730"/>
                  </a:lnTo>
                  <a:cubicBezTo>
                    <a:pt x="204575" y="140730"/>
                    <a:pt x="209133" y="136172"/>
                    <a:pt x="209133" y="130535"/>
                  </a:cubicBezTo>
                  <a:lnTo>
                    <a:pt x="209133" y="10196"/>
                  </a:lnTo>
                  <a:cubicBezTo>
                    <a:pt x="209133" y="4559"/>
                    <a:pt x="204575" y="1"/>
                    <a:pt x="198938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5804400" y="575100"/>
              <a:ext cx="614575" cy="3518275"/>
            </a:xfrm>
            <a:custGeom>
              <a:rect b="b" l="l" r="r" t="t"/>
              <a:pathLst>
                <a:path extrusionOk="0" h="140731" w="24583">
                  <a:moveTo>
                    <a:pt x="0" y="1"/>
                  </a:moveTo>
                  <a:cubicBezTo>
                    <a:pt x="5367" y="1"/>
                    <a:pt x="9706" y="4339"/>
                    <a:pt x="9706" y="9706"/>
                  </a:cubicBezTo>
                  <a:lnTo>
                    <a:pt x="9706" y="131025"/>
                  </a:lnTo>
                  <a:cubicBezTo>
                    <a:pt x="9706" y="136392"/>
                    <a:pt x="5367" y="140730"/>
                    <a:pt x="0" y="140730"/>
                  </a:cubicBezTo>
                  <a:lnTo>
                    <a:pt x="14877" y="140730"/>
                  </a:lnTo>
                  <a:cubicBezTo>
                    <a:pt x="20244" y="140730"/>
                    <a:pt x="24582" y="136392"/>
                    <a:pt x="24582" y="131025"/>
                  </a:cubicBezTo>
                  <a:lnTo>
                    <a:pt x="24582" y="9706"/>
                  </a:lnTo>
                  <a:cubicBezTo>
                    <a:pt x="24582" y="4339"/>
                    <a:pt x="20244" y="1"/>
                    <a:pt x="14877" y="1"/>
                  </a:cubicBezTo>
                  <a:close/>
                </a:path>
              </a:pathLst>
            </a:custGeom>
            <a:solidFill>
              <a:srgbClr val="BEBE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2688700" y="1071400"/>
              <a:ext cx="2232175" cy="153225"/>
            </a:xfrm>
            <a:custGeom>
              <a:rect b="b" l="l" r="r" t="t"/>
              <a:pathLst>
                <a:path extrusionOk="0" h="6129" w="89287">
                  <a:moveTo>
                    <a:pt x="3065" y="1"/>
                  </a:moveTo>
                  <a:cubicBezTo>
                    <a:pt x="1373" y="1"/>
                    <a:pt x="1" y="1373"/>
                    <a:pt x="1" y="3065"/>
                  </a:cubicBezTo>
                  <a:cubicBezTo>
                    <a:pt x="1" y="4756"/>
                    <a:pt x="1373" y="6128"/>
                    <a:pt x="3065" y="6128"/>
                  </a:cubicBezTo>
                  <a:lnTo>
                    <a:pt x="86223" y="6128"/>
                  </a:lnTo>
                  <a:cubicBezTo>
                    <a:pt x="87914" y="6128"/>
                    <a:pt x="89286" y="4756"/>
                    <a:pt x="89286" y="3065"/>
                  </a:cubicBezTo>
                  <a:cubicBezTo>
                    <a:pt x="89286" y="1373"/>
                    <a:pt x="87914" y="1"/>
                    <a:pt x="8622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2004925" y="1609375"/>
              <a:ext cx="3599750" cy="153200"/>
            </a:xfrm>
            <a:custGeom>
              <a:rect b="b" l="l" r="r" t="t"/>
              <a:pathLst>
                <a:path extrusionOk="0" h="6128" w="143990">
                  <a:moveTo>
                    <a:pt x="3064" y="1"/>
                  </a:moveTo>
                  <a:cubicBezTo>
                    <a:pt x="1373" y="1"/>
                    <a:pt x="0" y="1373"/>
                    <a:pt x="0" y="3064"/>
                  </a:cubicBezTo>
                  <a:cubicBezTo>
                    <a:pt x="0" y="4755"/>
                    <a:pt x="1373" y="6128"/>
                    <a:pt x="3064" y="6128"/>
                  </a:cubicBezTo>
                  <a:lnTo>
                    <a:pt x="140926" y="6128"/>
                  </a:lnTo>
                  <a:cubicBezTo>
                    <a:pt x="142617" y="6128"/>
                    <a:pt x="143989" y="4755"/>
                    <a:pt x="143989" y="3064"/>
                  </a:cubicBezTo>
                  <a:cubicBezTo>
                    <a:pt x="143989" y="1373"/>
                    <a:pt x="142617" y="1"/>
                    <a:pt x="140926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004925" y="2108125"/>
              <a:ext cx="3599750" cy="153200"/>
            </a:xfrm>
            <a:custGeom>
              <a:rect b="b" l="l" r="r" t="t"/>
              <a:pathLst>
                <a:path extrusionOk="0" h="6128" w="143990">
                  <a:moveTo>
                    <a:pt x="3064" y="1"/>
                  </a:moveTo>
                  <a:cubicBezTo>
                    <a:pt x="1373" y="1"/>
                    <a:pt x="0" y="1373"/>
                    <a:pt x="0" y="3064"/>
                  </a:cubicBezTo>
                  <a:cubicBezTo>
                    <a:pt x="0" y="4755"/>
                    <a:pt x="1373" y="6128"/>
                    <a:pt x="3064" y="6128"/>
                  </a:cubicBezTo>
                  <a:lnTo>
                    <a:pt x="140926" y="6128"/>
                  </a:lnTo>
                  <a:cubicBezTo>
                    <a:pt x="142617" y="6128"/>
                    <a:pt x="143989" y="4755"/>
                    <a:pt x="143989" y="3064"/>
                  </a:cubicBezTo>
                  <a:cubicBezTo>
                    <a:pt x="143989" y="1373"/>
                    <a:pt x="142617" y="1"/>
                    <a:pt x="140926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2004925" y="2606275"/>
              <a:ext cx="2904925" cy="153200"/>
            </a:xfrm>
            <a:custGeom>
              <a:rect b="b" l="l" r="r" t="t"/>
              <a:pathLst>
                <a:path extrusionOk="0" h="6128" w="116197">
                  <a:moveTo>
                    <a:pt x="3064" y="0"/>
                  </a:moveTo>
                  <a:cubicBezTo>
                    <a:pt x="1373" y="0"/>
                    <a:pt x="0" y="1373"/>
                    <a:pt x="0" y="3064"/>
                  </a:cubicBezTo>
                  <a:cubicBezTo>
                    <a:pt x="0" y="4755"/>
                    <a:pt x="1373" y="6128"/>
                    <a:pt x="3064" y="6128"/>
                  </a:cubicBezTo>
                  <a:lnTo>
                    <a:pt x="113133" y="6128"/>
                  </a:lnTo>
                  <a:cubicBezTo>
                    <a:pt x="114824" y="6128"/>
                    <a:pt x="116196" y="4755"/>
                    <a:pt x="116196" y="3064"/>
                  </a:cubicBezTo>
                  <a:cubicBezTo>
                    <a:pt x="116196" y="1373"/>
                    <a:pt x="114824" y="0"/>
                    <a:pt x="113133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2004925" y="3315200"/>
              <a:ext cx="1262225" cy="153200"/>
            </a:xfrm>
            <a:custGeom>
              <a:rect b="b" l="l" r="r" t="t"/>
              <a:pathLst>
                <a:path extrusionOk="0" h="6128" w="50489">
                  <a:moveTo>
                    <a:pt x="3064" y="0"/>
                  </a:moveTo>
                  <a:cubicBezTo>
                    <a:pt x="1373" y="0"/>
                    <a:pt x="0" y="1373"/>
                    <a:pt x="0" y="3064"/>
                  </a:cubicBezTo>
                  <a:cubicBezTo>
                    <a:pt x="0" y="4755"/>
                    <a:pt x="1373" y="6127"/>
                    <a:pt x="3064" y="6127"/>
                  </a:cubicBezTo>
                  <a:lnTo>
                    <a:pt x="47425" y="6127"/>
                  </a:lnTo>
                  <a:cubicBezTo>
                    <a:pt x="49116" y="6127"/>
                    <a:pt x="50488" y="4755"/>
                    <a:pt x="50488" y="3064"/>
                  </a:cubicBezTo>
                  <a:cubicBezTo>
                    <a:pt x="50488" y="1373"/>
                    <a:pt x="49116" y="0"/>
                    <a:pt x="47425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654925" y="3987950"/>
              <a:ext cx="980375" cy="1140125"/>
            </a:xfrm>
            <a:custGeom>
              <a:rect b="b" l="l" r="r" t="t"/>
              <a:pathLst>
                <a:path extrusionOk="0" h="45605" w="39215">
                  <a:moveTo>
                    <a:pt x="1" y="1"/>
                  </a:moveTo>
                  <a:lnTo>
                    <a:pt x="1" y="42499"/>
                  </a:lnTo>
                  <a:cubicBezTo>
                    <a:pt x="1" y="43675"/>
                    <a:pt x="687" y="44754"/>
                    <a:pt x="1716" y="45268"/>
                  </a:cubicBezTo>
                  <a:cubicBezTo>
                    <a:pt x="2159" y="45495"/>
                    <a:pt x="2637" y="45605"/>
                    <a:pt x="3113" y="45605"/>
                  </a:cubicBezTo>
                  <a:cubicBezTo>
                    <a:pt x="3769" y="45605"/>
                    <a:pt x="4422" y="45396"/>
                    <a:pt x="4976" y="44999"/>
                  </a:cubicBezTo>
                  <a:lnTo>
                    <a:pt x="17745" y="35416"/>
                  </a:lnTo>
                  <a:cubicBezTo>
                    <a:pt x="18296" y="35011"/>
                    <a:pt x="18952" y="34809"/>
                    <a:pt x="19608" y="34809"/>
                  </a:cubicBezTo>
                  <a:cubicBezTo>
                    <a:pt x="20263" y="34809"/>
                    <a:pt x="20919" y="35011"/>
                    <a:pt x="21470" y="35416"/>
                  </a:cubicBezTo>
                  <a:lnTo>
                    <a:pt x="34239" y="44999"/>
                  </a:lnTo>
                  <a:cubicBezTo>
                    <a:pt x="34793" y="45396"/>
                    <a:pt x="35446" y="45605"/>
                    <a:pt x="36102" y="45605"/>
                  </a:cubicBezTo>
                  <a:cubicBezTo>
                    <a:pt x="36578" y="45605"/>
                    <a:pt x="37056" y="45495"/>
                    <a:pt x="37499" y="45268"/>
                  </a:cubicBezTo>
                  <a:cubicBezTo>
                    <a:pt x="38553" y="44754"/>
                    <a:pt x="39215" y="43675"/>
                    <a:pt x="39215" y="42499"/>
                  </a:cubicBezTo>
                  <a:lnTo>
                    <a:pt x="39215" y="1"/>
                  </a:ln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5376700" y="3987950"/>
              <a:ext cx="258600" cy="1140100"/>
            </a:xfrm>
            <a:custGeom>
              <a:rect b="b" l="l" r="r" t="t"/>
              <a:pathLst>
                <a:path extrusionOk="0" h="45604" w="10344">
                  <a:moveTo>
                    <a:pt x="1" y="1"/>
                  </a:moveTo>
                  <a:lnTo>
                    <a:pt x="1" y="40979"/>
                  </a:lnTo>
                  <a:lnTo>
                    <a:pt x="5368" y="44974"/>
                  </a:lnTo>
                  <a:cubicBezTo>
                    <a:pt x="5926" y="45389"/>
                    <a:pt x="6583" y="45603"/>
                    <a:pt x="7243" y="45603"/>
                  </a:cubicBezTo>
                  <a:cubicBezTo>
                    <a:pt x="7715" y="45603"/>
                    <a:pt x="8188" y="45493"/>
                    <a:pt x="8628" y="45268"/>
                  </a:cubicBezTo>
                  <a:cubicBezTo>
                    <a:pt x="9682" y="44754"/>
                    <a:pt x="10344" y="43675"/>
                    <a:pt x="10344" y="42499"/>
                  </a:cubicBezTo>
                  <a:lnTo>
                    <a:pt x="10344" y="1"/>
                  </a:ln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4223575" y="2524775"/>
              <a:ext cx="1843075" cy="1843100"/>
            </a:xfrm>
            <a:custGeom>
              <a:rect b="b" l="l" r="r" t="t"/>
              <a:pathLst>
                <a:path extrusionOk="0" h="73724" w="73723">
                  <a:moveTo>
                    <a:pt x="36862" y="1"/>
                  </a:moveTo>
                  <a:cubicBezTo>
                    <a:pt x="16519" y="1"/>
                    <a:pt x="0" y="16520"/>
                    <a:pt x="0" y="36862"/>
                  </a:cubicBezTo>
                  <a:cubicBezTo>
                    <a:pt x="0" y="57229"/>
                    <a:pt x="16519" y="73723"/>
                    <a:pt x="36862" y="73723"/>
                  </a:cubicBezTo>
                  <a:cubicBezTo>
                    <a:pt x="57228" y="73723"/>
                    <a:pt x="73723" y="57229"/>
                    <a:pt x="73723" y="36862"/>
                  </a:cubicBezTo>
                  <a:cubicBezTo>
                    <a:pt x="73723" y="16520"/>
                    <a:pt x="57228" y="1"/>
                    <a:pt x="36862" y="1"/>
                  </a:cubicBezTo>
                  <a:close/>
                </a:path>
              </a:pathLst>
            </a:custGeom>
            <a:solidFill>
              <a:srgbClr val="F9C3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4695975" y="2913550"/>
              <a:ext cx="898275" cy="1097725"/>
            </a:xfrm>
            <a:custGeom>
              <a:rect b="b" l="l" r="r" t="t"/>
              <a:pathLst>
                <a:path extrusionOk="0" h="43909" w="35931">
                  <a:moveTo>
                    <a:pt x="17969" y="1"/>
                  </a:moveTo>
                  <a:cubicBezTo>
                    <a:pt x="17175" y="1"/>
                    <a:pt x="16385" y="307"/>
                    <a:pt x="15784" y="920"/>
                  </a:cubicBezTo>
                  <a:lnTo>
                    <a:pt x="5711" y="10968"/>
                  </a:lnTo>
                  <a:cubicBezTo>
                    <a:pt x="1" y="16679"/>
                    <a:pt x="1" y="25943"/>
                    <a:pt x="5711" y="31654"/>
                  </a:cubicBezTo>
                  <a:lnTo>
                    <a:pt x="17966" y="43908"/>
                  </a:lnTo>
                  <a:lnTo>
                    <a:pt x="30220" y="31654"/>
                  </a:lnTo>
                  <a:cubicBezTo>
                    <a:pt x="35931" y="25943"/>
                    <a:pt x="35931" y="16679"/>
                    <a:pt x="30220" y="10968"/>
                  </a:cubicBezTo>
                  <a:lnTo>
                    <a:pt x="20171" y="920"/>
                  </a:lnTo>
                  <a:cubicBezTo>
                    <a:pt x="19559" y="307"/>
                    <a:pt x="18762" y="1"/>
                    <a:pt x="17969" y="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068525" y="3369725"/>
              <a:ext cx="153200" cy="718125"/>
            </a:xfrm>
            <a:custGeom>
              <a:rect b="b" l="l" r="r" t="t"/>
              <a:pathLst>
                <a:path extrusionOk="0" h="28725" w="6128">
                  <a:moveTo>
                    <a:pt x="3064" y="0"/>
                  </a:moveTo>
                  <a:cubicBezTo>
                    <a:pt x="1373" y="0"/>
                    <a:pt x="0" y="1373"/>
                    <a:pt x="0" y="3064"/>
                  </a:cubicBezTo>
                  <a:lnTo>
                    <a:pt x="0" y="25661"/>
                  </a:lnTo>
                  <a:cubicBezTo>
                    <a:pt x="0" y="27352"/>
                    <a:pt x="1373" y="28725"/>
                    <a:pt x="3064" y="28725"/>
                  </a:cubicBezTo>
                  <a:cubicBezTo>
                    <a:pt x="4755" y="28725"/>
                    <a:pt x="6127" y="27352"/>
                    <a:pt x="6127" y="25661"/>
                  </a:cubicBezTo>
                  <a:lnTo>
                    <a:pt x="6127" y="3064"/>
                  </a:lnTo>
                  <a:cubicBezTo>
                    <a:pt x="6127" y="1373"/>
                    <a:pt x="4755" y="0"/>
                    <a:pt x="3064" y="0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4994975" y="2524775"/>
              <a:ext cx="1071675" cy="1843100"/>
            </a:xfrm>
            <a:custGeom>
              <a:rect b="b" l="l" r="r" t="t"/>
              <a:pathLst>
                <a:path extrusionOk="0" h="73724" w="42867">
                  <a:moveTo>
                    <a:pt x="6006" y="1"/>
                  </a:moveTo>
                  <a:cubicBezTo>
                    <a:pt x="3947" y="1"/>
                    <a:pt x="1937" y="172"/>
                    <a:pt x="1" y="491"/>
                  </a:cubicBezTo>
                  <a:cubicBezTo>
                    <a:pt x="17476" y="3358"/>
                    <a:pt x="30833" y="18554"/>
                    <a:pt x="30833" y="36862"/>
                  </a:cubicBezTo>
                  <a:cubicBezTo>
                    <a:pt x="30833" y="55170"/>
                    <a:pt x="17476" y="70365"/>
                    <a:pt x="1" y="73233"/>
                  </a:cubicBezTo>
                  <a:cubicBezTo>
                    <a:pt x="1962" y="73552"/>
                    <a:pt x="3947" y="73723"/>
                    <a:pt x="6006" y="73723"/>
                  </a:cubicBezTo>
                  <a:cubicBezTo>
                    <a:pt x="26372" y="73723"/>
                    <a:pt x="42867" y="57229"/>
                    <a:pt x="42867" y="36862"/>
                  </a:cubicBezTo>
                  <a:cubicBezTo>
                    <a:pt x="42867" y="16520"/>
                    <a:pt x="26372" y="1"/>
                    <a:pt x="6006" y="1"/>
                  </a:cubicBezTo>
                  <a:close/>
                </a:path>
              </a:pathLst>
            </a:custGeom>
            <a:solidFill>
              <a:srgbClr val="E7AB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32"/>
          <p:cNvGrpSpPr/>
          <p:nvPr/>
        </p:nvGrpSpPr>
        <p:grpSpPr>
          <a:xfrm>
            <a:off x="517764" y="3982485"/>
            <a:ext cx="505319" cy="411891"/>
            <a:chOff x="6218300" y="4416175"/>
            <a:chExt cx="516000" cy="448000"/>
          </a:xfrm>
        </p:grpSpPr>
        <p:sp>
          <p:nvSpPr>
            <p:cNvPr id="601" name="Google Shape;601;p32"/>
            <p:cNvSpPr/>
            <p:nvPr/>
          </p:nvSpPr>
          <p:spPr>
            <a:xfrm>
              <a:off x="6462150" y="4525375"/>
              <a:ext cx="28250" cy="141250"/>
            </a:xfrm>
            <a:custGeom>
              <a:rect b="b" l="l" r="r" t="t"/>
              <a:pathLst>
                <a:path extrusionOk="0" h="5650" w="1130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lnTo>
                    <a:pt x="0" y="5087"/>
                  </a:lnTo>
                  <a:cubicBezTo>
                    <a:pt x="0" y="5397"/>
                    <a:pt x="253" y="5650"/>
                    <a:pt x="566" y="5650"/>
                  </a:cubicBezTo>
                  <a:cubicBezTo>
                    <a:pt x="877" y="5650"/>
                    <a:pt x="1130" y="5397"/>
                    <a:pt x="1130" y="5087"/>
                  </a:cubicBezTo>
                  <a:lnTo>
                    <a:pt x="1130" y="567"/>
                  </a:lnTo>
                  <a:cubicBezTo>
                    <a:pt x="1130" y="254"/>
                    <a:pt x="877" y="1"/>
                    <a:pt x="566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769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6218300" y="4416175"/>
              <a:ext cx="516000" cy="448000"/>
            </a:xfrm>
            <a:custGeom>
              <a:rect b="b" l="l" r="r" t="t"/>
              <a:pathLst>
                <a:path extrusionOk="0" h="17920" w="20640">
                  <a:moveTo>
                    <a:pt x="10320" y="3240"/>
                  </a:moveTo>
                  <a:cubicBezTo>
                    <a:pt x="11254" y="3240"/>
                    <a:pt x="12013" y="3998"/>
                    <a:pt x="12013" y="4935"/>
                  </a:cubicBezTo>
                  <a:lnTo>
                    <a:pt x="12013" y="9452"/>
                  </a:lnTo>
                  <a:cubicBezTo>
                    <a:pt x="12013" y="10385"/>
                    <a:pt x="11254" y="11144"/>
                    <a:pt x="10320" y="11144"/>
                  </a:cubicBezTo>
                  <a:cubicBezTo>
                    <a:pt x="9384" y="11144"/>
                    <a:pt x="8625" y="10385"/>
                    <a:pt x="8625" y="9452"/>
                  </a:cubicBezTo>
                  <a:lnTo>
                    <a:pt x="8625" y="4935"/>
                  </a:lnTo>
                  <a:cubicBezTo>
                    <a:pt x="8625" y="3998"/>
                    <a:pt x="9384" y="3240"/>
                    <a:pt x="10320" y="3240"/>
                  </a:cubicBezTo>
                  <a:close/>
                  <a:moveTo>
                    <a:pt x="10320" y="12274"/>
                  </a:moveTo>
                  <a:cubicBezTo>
                    <a:pt x="10538" y="12274"/>
                    <a:pt x="10758" y="12316"/>
                    <a:pt x="10968" y="12403"/>
                  </a:cubicBezTo>
                  <a:cubicBezTo>
                    <a:pt x="11600" y="12665"/>
                    <a:pt x="12013" y="13282"/>
                    <a:pt x="12013" y="13969"/>
                  </a:cubicBezTo>
                  <a:cubicBezTo>
                    <a:pt x="12013" y="14902"/>
                    <a:pt x="11254" y="15661"/>
                    <a:pt x="10320" y="15661"/>
                  </a:cubicBezTo>
                  <a:cubicBezTo>
                    <a:pt x="9634" y="15661"/>
                    <a:pt x="9017" y="15248"/>
                    <a:pt x="8755" y="14616"/>
                  </a:cubicBezTo>
                  <a:cubicBezTo>
                    <a:pt x="8493" y="13984"/>
                    <a:pt x="8637" y="13255"/>
                    <a:pt x="9122" y="12770"/>
                  </a:cubicBezTo>
                  <a:cubicBezTo>
                    <a:pt x="9446" y="12446"/>
                    <a:pt x="9880" y="12274"/>
                    <a:pt x="10320" y="12274"/>
                  </a:cubicBezTo>
                  <a:close/>
                  <a:moveTo>
                    <a:pt x="10319" y="1"/>
                  </a:moveTo>
                  <a:cubicBezTo>
                    <a:pt x="9352" y="1"/>
                    <a:pt x="8386" y="487"/>
                    <a:pt x="7848" y="1460"/>
                  </a:cubicBezTo>
                  <a:lnTo>
                    <a:pt x="1040" y="13731"/>
                  </a:lnTo>
                  <a:cubicBezTo>
                    <a:pt x="1" y="15613"/>
                    <a:pt x="1359" y="17919"/>
                    <a:pt x="3509" y="17919"/>
                  </a:cubicBezTo>
                  <a:lnTo>
                    <a:pt x="17129" y="17919"/>
                  </a:lnTo>
                  <a:cubicBezTo>
                    <a:pt x="19279" y="17919"/>
                    <a:pt x="20640" y="15616"/>
                    <a:pt x="19598" y="13731"/>
                  </a:cubicBezTo>
                  <a:lnTo>
                    <a:pt x="12790" y="1460"/>
                  </a:lnTo>
                  <a:cubicBezTo>
                    <a:pt x="12252" y="487"/>
                    <a:pt x="11286" y="1"/>
                    <a:pt x="10319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769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6462150" y="4751225"/>
              <a:ext cx="28250" cy="28250"/>
            </a:xfrm>
            <a:custGeom>
              <a:rect b="b" l="l" r="r" t="t"/>
              <a:pathLst>
                <a:path extrusionOk="0" h="1130" w="1130">
                  <a:moveTo>
                    <a:pt x="566" y="1"/>
                  </a:moveTo>
                  <a:cubicBezTo>
                    <a:pt x="253" y="1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7" y="1130"/>
                    <a:pt x="1130" y="877"/>
                    <a:pt x="1130" y="567"/>
                  </a:cubicBezTo>
                  <a:cubicBezTo>
                    <a:pt x="1130" y="253"/>
                    <a:pt x="877" y="1"/>
                    <a:pt x="566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769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4" name="Google Shape;604;p32"/>
          <p:cNvSpPr txBox="1"/>
          <p:nvPr/>
        </p:nvSpPr>
        <p:spPr>
          <a:xfrm>
            <a:off x="1212800" y="1306125"/>
            <a:ext cx="2731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Playfair Display"/>
                <a:ea typeface="Playfair Display"/>
                <a:cs typeface="Playfair Display"/>
                <a:sym typeface="Playfair Display"/>
              </a:rPr>
              <a:t>AB 3232</a:t>
            </a:r>
            <a:endParaRPr sz="2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05" name="Google Shape;605;p32"/>
          <p:cNvSpPr txBox="1"/>
          <p:nvPr/>
        </p:nvSpPr>
        <p:spPr>
          <a:xfrm>
            <a:off x="1212800" y="2540450"/>
            <a:ext cx="3781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Playfair Display"/>
                <a:ea typeface="Playfair Display"/>
                <a:cs typeface="Playfair Display"/>
                <a:sym typeface="Playfair Display"/>
              </a:rPr>
              <a:t>Carbon Neutrality - 2045</a:t>
            </a:r>
            <a:endParaRPr sz="2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06" name="Google Shape;606;p32"/>
          <p:cNvSpPr txBox="1"/>
          <p:nvPr/>
        </p:nvSpPr>
        <p:spPr>
          <a:xfrm>
            <a:off x="1212800" y="3919025"/>
            <a:ext cx="3691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Playfair Display"/>
                <a:ea typeface="Playfair Display"/>
                <a:cs typeface="Playfair Display"/>
                <a:sym typeface="Playfair Display"/>
              </a:rPr>
              <a:t>Gas Bans &amp; Reach Codes</a:t>
            </a:r>
            <a:endParaRPr sz="2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07" name="Google Shape;607;p32"/>
          <p:cNvSpPr txBox="1"/>
          <p:nvPr/>
        </p:nvSpPr>
        <p:spPr>
          <a:xfrm>
            <a:off x="1212800" y="1746663"/>
            <a:ext cx="4250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Building stock emissions 40% less than 1990 levels by 2030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8" name="Google Shape;608;p32"/>
          <p:cNvSpPr txBox="1"/>
          <p:nvPr/>
        </p:nvSpPr>
        <p:spPr>
          <a:xfrm>
            <a:off x="1212800" y="3027475"/>
            <a:ext cx="4250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Goal, but no state mandate for electrification as a means of decarbonization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9" name="Google Shape;609;p32"/>
          <p:cNvSpPr txBox="1"/>
          <p:nvPr/>
        </p:nvSpPr>
        <p:spPr>
          <a:xfrm>
            <a:off x="1212800" y="4394375"/>
            <a:ext cx="425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44 communities to date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3"/>
          <p:cNvSpPr txBox="1"/>
          <p:nvPr>
            <p:ph type="title"/>
          </p:nvPr>
        </p:nvSpPr>
        <p:spPr>
          <a:xfrm>
            <a:off x="2077050" y="499325"/>
            <a:ext cx="4989900" cy="42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Barriers to Electrification</a:t>
            </a:r>
            <a:endParaRPr sz="2800"/>
          </a:p>
        </p:txBody>
      </p:sp>
      <p:sp>
        <p:nvSpPr>
          <p:cNvPr id="615" name="Google Shape;615;p33"/>
          <p:cNvSpPr txBox="1"/>
          <p:nvPr/>
        </p:nvSpPr>
        <p:spPr>
          <a:xfrm>
            <a:off x="1291075" y="1254300"/>
            <a:ext cx="2731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Playfair Display"/>
                <a:ea typeface="Playfair Display"/>
                <a:cs typeface="Playfair Display"/>
                <a:sym typeface="Playfair Display"/>
              </a:rPr>
              <a:t>Infrastructure Capacity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616" name="Google Shape;616;p33"/>
          <p:cNvGrpSpPr/>
          <p:nvPr/>
        </p:nvGrpSpPr>
        <p:grpSpPr>
          <a:xfrm>
            <a:off x="720629" y="1275162"/>
            <a:ext cx="469662" cy="435273"/>
            <a:chOff x="1180825" y="299275"/>
            <a:chExt cx="5277100" cy="5096875"/>
          </a:xfrm>
        </p:grpSpPr>
        <p:sp>
          <p:nvSpPr>
            <p:cNvPr id="617" name="Google Shape;617;p33"/>
            <p:cNvSpPr/>
            <p:nvPr/>
          </p:nvSpPr>
          <p:spPr>
            <a:xfrm>
              <a:off x="3266050" y="1206400"/>
              <a:ext cx="1382300" cy="3091975"/>
            </a:xfrm>
            <a:custGeom>
              <a:rect b="b" l="l" r="r" t="t"/>
              <a:pathLst>
                <a:path extrusionOk="0" h="123679" w="55292">
                  <a:moveTo>
                    <a:pt x="32470" y="1"/>
                  </a:moveTo>
                  <a:cubicBezTo>
                    <a:pt x="31562" y="1"/>
                    <a:pt x="30650" y="467"/>
                    <a:pt x="30174" y="1522"/>
                  </a:cubicBezTo>
                  <a:lnTo>
                    <a:pt x="751" y="67773"/>
                  </a:lnTo>
                  <a:cubicBezTo>
                    <a:pt x="1" y="69469"/>
                    <a:pt x="1207" y="71328"/>
                    <a:pt x="3067" y="71328"/>
                  </a:cubicBezTo>
                  <a:lnTo>
                    <a:pt x="26455" y="71328"/>
                  </a:lnTo>
                  <a:lnTo>
                    <a:pt x="20257" y="120813"/>
                  </a:lnTo>
                  <a:cubicBezTo>
                    <a:pt x="20039" y="122577"/>
                    <a:pt x="21435" y="123679"/>
                    <a:pt x="22835" y="123679"/>
                  </a:cubicBezTo>
                  <a:cubicBezTo>
                    <a:pt x="23739" y="123679"/>
                    <a:pt x="24644" y="123219"/>
                    <a:pt x="25118" y="122183"/>
                  </a:cubicBezTo>
                  <a:lnTo>
                    <a:pt x="54541" y="55899"/>
                  </a:lnTo>
                  <a:cubicBezTo>
                    <a:pt x="55291" y="54236"/>
                    <a:pt x="54084" y="52344"/>
                    <a:pt x="52225" y="52344"/>
                  </a:cubicBezTo>
                  <a:lnTo>
                    <a:pt x="28837" y="52344"/>
                  </a:lnTo>
                  <a:lnTo>
                    <a:pt x="35034" y="2859"/>
                  </a:lnTo>
                  <a:cubicBezTo>
                    <a:pt x="35252" y="1101"/>
                    <a:pt x="33865" y="1"/>
                    <a:pt x="32470" y="1"/>
                  </a:cubicBezTo>
                  <a:close/>
                </a:path>
              </a:pathLst>
            </a:custGeom>
            <a:solidFill>
              <a:srgbClr val="F9C3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3692550" y="1210175"/>
              <a:ext cx="955800" cy="3088450"/>
            </a:xfrm>
            <a:custGeom>
              <a:rect b="b" l="l" r="r" t="t"/>
              <a:pathLst>
                <a:path extrusionOk="0" h="123538" w="38232">
                  <a:moveTo>
                    <a:pt x="16213" y="1"/>
                  </a:moveTo>
                  <a:lnTo>
                    <a:pt x="425" y="58195"/>
                  </a:lnTo>
                  <a:cubicBezTo>
                    <a:pt x="1" y="59793"/>
                    <a:pt x="1208" y="61391"/>
                    <a:pt x="2871" y="61391"/>
                  </a:cubicBezTo>
                  <a:lnTo>
                    <a:pt x="15365" y="61391"/>
                  </a:lnTo>
                  <a:cubicBezTo>
                    <a:pt x="16996" y="61391"/>
                    <a:pt x="18203" y="62892"/>
                    <a:pt x="17844" y="64490"/>
                  </a:cubicBezTo>
                  <a:lnTo>
                    <a:pt x="4404" y="123173"/>
                  </a:lnTo>
                  <a:cubicBezTo>
                    <a:pt x="4821" y="123410"/>
                    <a:pt x="5300" y="123538"/>
                    <a:pt x="5778" y="123538"/>
                  </a:cubicBezTo>
                  <a:cubicBezTo>
                    <a:pt x="6684" y="123538"/>
                    <a:pt x="7588" y="123078"/>
                    <a:pt x="8058" y="122032"/>
                  </a:cubicBezTo>
                  <a:lnTo>
                    <a:pt x="34382" y="62761"/>
                  </a:lnTo>
                  <a:lnTo>
                    <a:pt x="37481" y="55748"/>
                  </a:lnTo>
                  <a:cubicBezTo>
                    <a:pt x="38231" y="54085"/>
                    <a:pt x="37024" y="52193"/>
                    <a:pt x="35165" y="52193"/>
                  </a:cubicBezTo>
                  <a:lnTo>
                    <a:pt x="11777" y="52193"/>
                  </a:lnTo>
                  <a:lnTo>
                    <a:pt x="17942" y="2708"/>
                  </a:lnTo>
                  <a:cubicBezTo>
                    <a:pt x="18137" y="1306"/>
                    <a:pt x="17289" y="327"/>
                    <a:pt x="16213" y="1"/>
                  </a:cubicBezTo>
                  <a:close/>
                </a:path>
              </a:pathLst>
            </a:custGeom>
            <a:solidFill>
              <a:srgbClr val="E7AB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21900" y="1832925"/>
              <a:ext cx="2641425" cy="3371575"/>
            </a:xfrm>
            <a:custGeom>
              <a:rect b="b" l="l" r="r" t="t"/>
              <a:pathLst>
                <a:path extrusionOk="0" h="134863" w="105657">
                  <a:moveTo>
                    <a:pt x="16556" y="1"/>
                  </a:moveTo>
                  <a:cubicBezTo>
                    <a:pt x="15283" y="1"/>
                    <a:pt x="14082" y="774"/>
                    <a:pt x="13603" y="2035"/>
                  </a:cubicBezTo>
                  <a:cubicBezTo>
                    <a:pt x="1" y="38080"/>
                    <a:pt x="8808" y="78953"/>
                    <a:pt x="36013" y="106157"/>
                  </a:cubicBezTo>
                  <a:cubicBezTo>
                    <a:pt x="53758" y="123903"/>
                    <a:pt x="77310" y="134080"/>
                    <a:pt x="102329" y="134863"/>
                  </a:cubicBezTo>
                  <a:lnTo>
                    <a:pt x="102427" y="134863"/>
                  </a:lnTo>
                  <a:cubicBezTo>
                    <a:pt x="104156" y="134863"/>
                    <a:pt x="105559" y="133526"/>
                    <a:pt x="105591" y="131797"/>
                  </a:cubicBezTo>
                  <a:cubicBezTo>
                    <a:pt x="105657" y="130035"/>
                    <a:pt x="104287" y="128600"/>
                    <a:pt x="102525" y="128535"/>
                  </a:cubicBezTo>
                  <a:cubicBezTo>
                    <a:pt x="79104" y="127817"/>
                    <a:pt x="57086" y="118259"/>
                    <a:pt x="40482" y="101689"/>
                  </a:cubicBezTo>
                  <a:cubicBezTo>
                    <a:pt x="15039" y="76212"/>
                    <a:pt x="6786" y="37982"/>
                    <a:pt x="19540" y="4286"/>
                  </a:cubicBezTo>
                  <a:cubicBezTo>
                    <a:pt x="20160" y="2655"/>
                    <a:pt x="19312" y="828"/>
                    <a:pt x="17681" y="208"/>
                  </a:cubicBezTo>
                  <a:cubicBezTo>
                    <a:pt x="17310" y="67"/>
                    <a:pt x="16930" y="1"/>
                    <a:pt x="16556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4253625" y="1550675"/>
              <a:ext cx="2204300" cy="3624475"/>
            </a:xfrm>
            <a:custGeom>
              <a:rect b="b" l="l" r="r" t="t"/>
              <a:pathLst>
                <a:path extrusionOk="0" h="144979" w="88172">
                  <a:moveTo>
                    <a:pt x="71825" y="1"/>
                  </a:moveTo>
                  <a:cubicBezTo>
                    <a:pt x="71318" y="1"/>
                    <a:pt x="70804" y="122"/>
                    <a:pt x="70329" y="375"/>
                  </a:cubicBezTo>
                  <a:cubicBezTo>
                    <a:pt x="68796" y="1190"/>
                    <a:pt x="68208" y="3115"/>
                    <a:pt x="69056" y="4681"/>
                  </a:cubicBezTo>
                  <a:cubicBezTo>
                    <a:pt x="88041" y="40041"/>
                    <a:pt x="81452" y="84567"/>
                    <a:pt x="53040" y="112979"/>
                  </a:cubicBezTo>
                  <a:cubicBezTo>
                    <a:pt x="39340" y="126712"/>
                    <a:pt x="21986" y="135584"/>
                    <a:pt x="2903" y="138683"/>
                  </a:cubicBezTo>
                  <a:cubicBezTo>
                    <a:pt x="1175" y="138944"/>
                    <a:pt x="0" y="140575"/>
                    <a:pt x="294" y="142304"/>
                  </a:cubicBezTo>
                  <a:cubicBezTo>
                    <a:pt x="555" y="143870"/>
                    <a:pt x="1892" y="144979"/>
                    <a:pt x="3425" y="144979"/>
                  </a:cubicBezTo>
                  <a:cubicBezTo>
                    <a:pt x="3588" y="144979"/>
                    <a:pt x="3751" y="144946"/>
                    <a:pt x="3915" y="144913"/>
                  </a:cubicBezTo>
                  <a:cubicBezTo>
                    <a:pt x="24335" y="141619"/>
                    <a:pt x="42863" y="132126"/>
                    <a:pt x="57509" y="117447"/>
                  </a:cubicBezTo>
                  <a:cubicBezTo>
                    <a:pt x="72743" y="102247"/>
                    <a:pt x="82333" y="82968"/>
                    <a:pt x="85301" y="61733"/>
                  </a:cubicBezTo>
                  <a:cubicBezTo>
                    <a:pt x="88172" y="41182"/>
                    <a:pt x="84388" y="19849"/>
                    <a:pt x="74634" y="1680"/>
                  </a:cubicBezTo>
                  <a:cubicBezTo>
                    <a:pt x="74049" y="600"/>
                    <a:pt x="72952" y="1"/>
                    <a:pt x="71825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848725" y="299275"/>
              <a:ext cx="4035100" cy="1280350"/>
            </a:xfrm>
            <a:custGeom>
              <a:rect b="b" l="l" r="r" t="t"/>
              <a:pathLst>
                <a:path extrusionOk="0" h="51214" w="161404">
                  <a:moveTo>
                    <a:pt x="84323" y="0"/>
                  </a:moveTo>
                  <a:cubicBezTo>
                    <a:pt x="58129" y="0"/>
                    <a:pt x="33468" y="10211"/>
                    <a:pt x="14940" y="28739"/>
                  </a:cubicBezTo>
                  <a:cubicBezTo>
                    <a:pt x="9590" y="34088"/>
                    <a:pt x="4893" y="40025"/>
                    <a:pt x="946" y="46386"/>
                  </a:cubicBezTo>
                  <a:cubicBezTo>
                    <a:pt x="0" y="47854"/>
                    <a:pt x="457" y="49811"/>
                    <a:pt x="1957" y="50724"/>
                  </a:cubicBezTo>
                  <a:cubicBezTo>
                    <a:pt x="2479" y="51051"/>
                    <a:pt x="3067" y="51214"/>
                    <a:pt x="3621" y="51214"/>
                  </a:cubicBezTo>
                  <a:cubicBezTo>
                    <a:pt x="4697" y="51214"/>
                    <a:pt x="5709" y="50692"/>
                    <a:pt x="6328" y="49713"/>
                  </a:cubicBezTo>
                  <a:cubicBezTo>
                    <a:pt x="10015" y="43776"/>
                    <a:pt x="14418" y="38231"/>
                    <a:pt x="19409" y="33208"/>
                  </a:cubicBezTo>
                  <a:cubicBezTo>
                    <a:pt x="37317" y="15316"/>
                    <a:pt x="60828" y="6370"/>
                    <a:pt x="84335" y="6370"/>
                  </a:cubicBezTo>
                  <a:cubicBezTo>
                    <a:pt x="107842" y="6370"/>
                    <a:pt x="131344" y="15316"/>
                    <a:pt x="149236" y="33208"/>
                  </a:cubicBezTo>
                  <a:cubicBezTo>
                    <a:pt x="151389" y="35393"/>
                    <a:pt x="153477" y="37676"/>
                    <a:pt x="155401" y="40025"/>
                  </a:cubicBezTo>
                  <a:cubicBezTo>
                    <a:pt x="156029" y="40800"/>
                    <a:pt x="156937" y="41199"/>
                    <a:pt x="157857" y="41199"/>
                  </a:cubicBezTo>
                  <a:cubicBezTo>
                    <a:pt x="158563" y="41199"/>
                    <a:pt x="159275" y="40964"/>
                    <a:pt x="159870" y="40482"/>
                  </a:cubicBezTo>
                  <a:cubicBezTo>
                    <a:pt x="161208" y="39373"/>
                    <a:pt x="161403" y="37350"/>
                    <a:pt x="160294" y="36013"/>
                  </a:cubicBezTo>
                  <a:cubicBezTo>
                    <a:pt x="158239" y="33501"/>
                    <a:pt x="156021" y="31055"/>
                    <a:pt x="153705" y="28739"/>
                  </a:cubicBezTo>
                  <a:cubicBezTo>
                    <a:pt x="135177" y="10211"/>
                    <a:pt x="110549" y="0"/>
                    <a:pt x="84323" y="0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5122925" y="583200"/>
              <a:ext cx="754375" cy="746075"/>
            </a:xfrm>
            <a:custGeom>
              <a:rect b="b" l="l" r="r" t="t"/>
              <a:pathLst>
                <a:path extrusionOk="0" h="29843" w="30175">
                  <a:moveTo>
                    <a:pt x="23516" y="0"/>
                  </a:moveTo>
                  <a:cubicBezTo>
                    <a:pt x="23377" y="0"/>
                    <a:pt x="23237" y="9"/>
                    <a:pt x="23096" y="28"/>
                  </a:cubicBezTo>
                  <a:cubicBezTo>
                    <a:pt x="21367" y="289"/>
                    <a:pt x="20160" y="1887"/>
                    <a:pt x="20388" y="3616"/>
                  </a:cubicBezTo>
                  <a:lnTo>
                    <a:pt x="23161" y="22927"/>
                  </a:lnTo>
                  <a:lnTo>
                    <a:pt x="3850" y="20187"/>
                  </a:lnTo>
                  <a:cubicBezTo>
                    <a:pt x="3692" y="20163"/>
                    <a:pt x="3534" y="20151"/>
                    <a:pt x="3379" y="20151"/>
                  </a:cubicBezTo>
                  <a:cubicBezTo>
                    <a:pt x="1834" y="20151"/>
                    <a:pt x="469" y="21291"/>
                    <a:pt x="262" y="22862"/>
                  </a:cubicBezTo>
                  <a:cubicBezTo>
                    <a:pt x="1" y="24591"/>
                    <a:pt x="1208" y="26189"/>
                    <a:pt x="2937" y="26450"/>
                  </a:cubicBezTo>
                  <a:lnTo>
                    <a:pt x="26456" y="29810"/>
                  </a:lnTo>
                  <a:cubicBezTo>
                    <a:pt x="26586" y="29842"/>
                    <a:pt x="26749" y="29842"/>
                    <a:pt x="26880" y="29842"/>
                  </a:cubicBezTo>
                  <a:cubicBezTo>
                    <a:pt x="27728" y="29842"/>
                    <a:pt x="28543" y="29516"/>
                    <a:pt x="29131" y="28896"/>
                  </a:cubicBezTo>
                  <a:cubicBezTo>
                    <a:pt x="29848" y="28211"/>
                    <a:pt x="30174" y="27200"/>
                    <a:pt x="30044" y="26222"/>
                  </a:cubicBezTo>
                  <a:lnTo>
                    <a:pt x="26684" y="2735"/>
                  </a:lnTo>
                  <a:cubicBezTo>
                    <a:pt x="26444" y="1148"/>
                    <a:pt x="25077" y="0"/>
                    <a:pt x="23516" y="0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4256075" y="4549825"/>
              <a:ext cx="723350" cy="846325"/>
            </a:xfrm>
            <a:custGeom>
              <a:rect b="b" l="l" r="r" t="t"/>
              <a:pathLst>
                <a:path extrusionOk="0" h="33853" w="28934">
                  <a:moveTo>
                    <a:pt x="17972" y="0"/>
                  </a:moveTo>
                  <a:cubicBezTo>
                    <a:pt x="17039" y="0"/>
                    <a:pt x="16115" y="411"/>
                    <a:pt x="15495" y="1200"/>
                  </a:cubicBezTo>
                  <a:lnTo>
                    <a:pt x="816" y="19891"/>
                  </a:lnTo>
                  <a:cubicBezTo>
                    <a:pt x="228" y="20674"/>
                    <a:pt x="0" y="21685"/>
                    <a:pt x="261" y="22664"/>
                  </a:cubicBezTo>
                  <a:cubicBezTo>
                    <a:pt x="522" y="23610"/>
                    <a:pt x="1207" y="24393"/>
                    <a:pt x="2153" y="24784"/>
                  </a:cubicBezTo>
                  <a:lnTo>
                    <a:pt x="24171" y="33624"/>
                  </a:lnTo>
                  <a:cubicBezTo>
                    <a:pt x="24563" y="33787"/>
                    <a:pt x="24954" y="33853"/>
                    <a:pt x="25346" y="33853"/>
                  </a:cubicBezTo>
                  <a:cubicBezTo>
                    <a:pt x="26618" y="33853"/>
                    <a:pt x="27792" y="33102"/>
                    <a:pt x="28281" y="31863"/>
                  </a:cubicBezTo>
                  <a:cubicBezTo>
                    <a:pt x="28934" y="30232"/>
                    <a:pt x="28151" y="28405"/>
                    <a:pt x="26520" y="27753"/>
                  </a:cubicBezTo>
                  <a:lnTo>
                    <a:pt x="8416" y="20478"/>
                  </a:lnTo>
                  <a:lnTo>
                    <a:pt x="20485" y="5115"/>
                  </a:lnTo>
                  <a:cubicBezTo>
                    <a:pt x="21562" y="3745"/>
                    <a:pt x="21301" y="1755"/>
                    <a:pt x="19931" y="678"/>
                  </a:cubicBezTo>
                  <a:cubicBezTo>
                    <a:pt x="19350" y="222"/>
                    <a:pt x="18659" y="0"/>
                    <a:pt x="17972" y="0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180825" y="1832850"/>
              <a:ext cx="866900" cy="709075"/>
            </a:xfrm>
            <a:custGeom>
              <a:rect b="b" l="l" r="r" t="t"/>
              <a:pathLst>
                <a:path extrusionOk="0" h="28363" w="34676">
                  <a:moveTo>
                    <a:pt x="22213" y="1"/>
                  </a:moveTo>
                  <a:cubicBezTo>
                    <a:pt x="21519" y="1"/>
                    <a:pt x="20847" y="227"/>
                    <a:pt x="20290" y="668"/>
                  </a:cubicBezTo>
                  <a:lnTo>
                    <a:pt x="1599" y="15314"/>
                  </a:lnTo>
                  <a:cubicBezTo>
                    <a:pt x="229" y="16391"/>
                    <a:pt x="1" y="18413"/>
                    <a:pt x="1077" y="19783"/>
                  </a:cubicBezTo>
                  <a:cubicBezTo>
                    <a:pt x="1697" y="20573"/>
                    <a:pt x="2621" y="20983"/>
                    <a:pt x="3555" y="20983"/>
                  </a:cubicBezTo>
                  <a:cubicBezTo>
                    <a:pt x="4241" y="20983"/>
                    <a:pt x="4933" y="20761"/>
                    <a:pt x="5513" y="20305"/>
                  </a:cubicBezTo>
                  <a:lnTo>
                    <a:pt x="20877" y="8268"/>
                  </a:lnTo>
                  <a:lnTo>
                    <a:pt x="28152" y="26372"/>
                  </a:lnTo>
                  <a:cubicBezTo>
                    <a:pt x="28641" y="27612"/>
                    <a:pt x="29815" y="28362"/>
                    <a:pt x="31087" y="28362"/>
                  </a:cubicBezTo>
                  <a:cubicBezTo>
                    <a:pt x="31479" y="28362"/>
                    <a:pt x="31870" y="28297"/>
                    <a:pt x="32262" y="28134"/>
                  </a:cubicBezTo>
                  <a:cubicBezTo>
                    <a:pt x="33893" y="27481"/>
                    <a:pt x="34675" y="25622"/>
                    <a:pt x="34023" y="24024"/>
                  </a:cubicBezTo>
                  <a:lnTo>
                    <a:pt x="25183" y="1973"/>
                  </a:lnTo>
                  <a:cubicBezTo>
                    <a:pt x="24792" y="1059"/>
                    <a:pt x="24009" y="342"/>
                    <a:pt x="23063" y="113"/>
                  </a:cubicBezTo>
                  <a:cubicBezTo>
                    <a:pt x="22780" y="38"/>
                    <a:pt x="22495" y="1"/>
                    <a:pt x="22213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5" name="Google Shape;625;p33"/>
          <p:cNvGrpSpPr/>
          <p:nvPr/>
        </p:nvGrpSpPr>
        <p:grpSpPr>
          <a:xfrm>
            <a:off x="4856546" y="2921506"/>
            <a:ext cx="560542" cy="560542"/>
            <a:chOff x="1190625" y="238125"/>
            <a:chExt cx="5219200" cy="5219200"/>
          </a:xfrm>
        </p:grpSpPr>
        <p:sp>
          <p:nvSpPr>
            <p:cNvPr id="626" name="Google Shape;626;p33"/>
            <p:cNvSpPr/>
            <p:nvPr/>
          </p:nvSpPr>
          <p:spPr>
            <a:xfrm>
              <a:off x="1190625" y="238125"/>
              <a:ext cx="5219200" cy="5219200"/>
            </a:xfrm>
            <a:custGeom>
              <a:rect b="b" l="l" r="r" t="t"/>
              <a:pathLst>
                <a:path extrusionOk="0" h="208768" w="208768">
                  <a:moveTo>
                    <a:pt x="104808" y="0"/>
                  </a:moveTo>
                  <a:cubicBezTo>
                    <a:pt x="47429" y="0"/>
                    <a:pt x="0" y="46614"/>
                    <a:pt x="0" y="103992"/>
                  </a:cubicBezTo>
                  <a:cubicBezTo>
                    <a:pt x="0" y="161338"/>
                    <a:pt x="47429" y="208767"/>
                    <a:pt x="104808" y="208767"/>
                  </a:cubicBezTo>
                  <a:cubicBezTo>
                    <a:pt x="162153" y="208767"/>
                    <a:pt x="208767" y="161338"/>
                    <a:pt x="208767" y="103992"/>
                  </a:cubicBezTo>
                  <a:cubicBezTo>
                    <a:pt x="208767" y="46614"/>
                    <a:pt x="162153" y="0"/>
                    <a:pt x="104808" y="0"/>
                  </a:cubicBezTo>
                  <a:close/>
                </a:path>
              </a:pathLst>
            </a:custGeom>
            <a:solidFill>
              <a:srgbClr val="FEDB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3810800" y="238125"/>
              <a:ext cx="2599025" cy="5219200"/>
            </a:xfrm>
            <a:custGeom>
              <a:rect b="b" l="l" r="r" t="t"/>
              <a:pathLst>
                <a:path extrusionOk="0" h="208768" w="103961">
                  <a:moveTo>
                    <a:pt x="1" y="0"/>
                  </a:moveTo>
                  <a:lnTo>
                    <a:pt x="1" y="208767"/>
                  </a:lnTo>
                  <a:cubicBezTo>
                    <a:pt x="57346" y="208767"/>
                    <a:pt x="103960" y="161338"/>
                    <a:pt x="103960" y="103992"/>
                  </a:cubicBezTo>
                  <a:cubicBezTo>
                    <a:pt x="103960" y="46614"/>
                    <a:pt x="57346" y="0"/>
                    <a:pt x="1" y="0"/>
                  </a:cubicBez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802225" y="849725"/>
              <a:ext cx="3995975" cy="3995975"/>
            </a:xfrm>
            <a:custGeom>
              <a:rect b="b" l="l" r="r" t="t"/>
              <a:pathLst>
                <a:path extrusionOk="0" h="159839" w="159839">
                  <a:moveTo>
                    <a:pt x="80344" y="1"/>
                  </a:moveTo>
                  <a:cubicBezTo>
                    <a:pt x="36535" y="1"/>
                    <a:pt x="1" y="35720"/>
                    <a:pt x="1" y="79528"/>
                  </a:cubicBezTo>
                  <a:cubicBezTo>
                    <a:pt x="1" y="123304"/>
                    <a:pt x="36535" y="159838"/>
                    <a:pt x="80344" y="159838"/>
                  </a:cubicBezTo>
                  <a:cubicBezTo>
                    <a:pt x="124119" y="159838"/>
                    <a:pt x="159838" y="123304"/>
                    <a:pt x="159838" y="79528"/>
                  </a:cubicBezTo>
                  <a:cubicBezTo>
                    <a:pt x="159838" y="35720"/>
                    <a:pt x="124119" y="1"/>
                    <a:pt x="80344" y="1"/>
                  </a:cubicBezTo>
                  <a:close/>
                </a:path>
              </a:pathLst>
            </a:custGeom>
            <a:solidFill>
              <a:srgbClr val="F9C3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3810800" y="849725"/>
              <a:ext cx="1987400" cy="3995975"/>
            </a:xfrm>
            <a:custGeom>
              <a:rect b="b" l="l" r="r" t="t"/>
              <a:pathLst>
                <a:path extrusionOk="0" h="159839" w="79496">
                  <a:moveTo>
                    <a:pt x="1" y="1"/>
                  </a:moveTo>
                  <a:lnTo>
                    <a:pt x="1" y="159838"/>
                  </a:lnTo>
                  <a:cubicBezTo>
                    <a:pt x="43776" y="159838"/>
                    <a:pt x="79495" y="123304"/>
                    <a:pt x="79495" y="79528"/>
                  </a:cubicBezTo>
                  <a:cubicBezTo>
                    <a:pt x="79495" y="35720"/>
                    <a:pt x="43776" y="1"/>
                    <a:pt x="1" y="1"/>
                  </a:cubicBezTo>
                  <a:close/>
                </a:path>
              </a:pathLst>
            </a:custGeom>
            <a:solidFill>
              <a:srgbClr val="E7AB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3025475" y="1461350"/>
              <a:ext cx="1549475" cy="2772725"/>
            </a:xfrm>
            <a:custGeom>
              <a:rect b="b" l="l" r="r" t="t"/>
              <a:pathLst>
                <a:path extrusionOk="0" h="110909" w="61979">
                  <a:moveTo>
                    <a:pt x="25281" y="24466"/>
                  </a:moveTo>
                  <a:lnTo>
                    <a:pt x="25281" y="48931"/>
                  </a:lnTo>
                  <a:lnTo>
                    <a:pt x="18366" y="48931"/>
                  </a:lnTo>
                  <a:cubicBezTo>
                    <a:pt x="14908" y="48931"/>
                    <a:pt x="12233" y="46256"/>
                    <a:pt x="12233" y="42831"/>
                  </a:cubicBezTo>
                  <a:lnTo>
                    <a:pt x="12233" y="30598"/>
                  </a:lnTo>
                  <a:cubicBezTo>
                    <a:pt x="12233" y="27141"/>
                    <a:pt x="14908" y="24466"/>
                    <a:pt x="18366" y="24466"/>
                  </a:cubicBezTo>
                  <a:close/>
                  <a:moveTo>
                    <a:pt x="43646" y="61163"/>
                  </a:moveTo>
                  <a:cubicBezTo>
                    <a:pt x="47071" y="61163"/>
                    <a:pt x="49746" y="63838"/>
                    <a:pt x="49746" y="67296"/>
                  </a:cubicBezTo>
                  <a:lnTo>
                    <a:pt x="49746" y="80344"/>
                  </a:lnTo>
                  <a:cubicBezTo>
                    <a:pt x="49746" y="83769"/>
                    <a:pt x="47071" y="86443"/>
                    <a:pt x="43646" y="86443"/>
                  </a:cubicBezTo>
                  <a:lnTo>
                    <a:pt x="37514" y="86443"/>
                  </a:lnTo>
                  <a:lnTo>
                    <a:pt x="37514" y="61163"/>
                  </a:lnTo>
                  <a:close/>
                  <a:moveTo>
                    <a:pt x="31414" y="1"/>
                  </a:moveTo>
                  <a:cubicBezTo>
                    <a:pt x="28347" y="1"/>
                    <a:pt x="25281" y="2088"/>
                    <a:pt x="25281" y="6133"/>
                  </a:cubicBezTo>
                  <a:lnTo>
                    <a:pt x="25281" y="12233"/>
                  </a:lnTo>
                  <a:lnTo>
                    <a:pt x="18366" y="12233"/>
                  </a:lnTo>
                  <a:cubicBezTo>
                    <a:pt x="8188" y="12233"/>
                    <a:pt x="1" y="20421"/>
                    <a:pt x="1" y="30598"/>
                  </a:cubicBezTo>
                  <a:lnTo>
                    <a:pt x="1" y="42831"/>
                  </a:lnTo>
                  <a:cubicBezTo>
                    <a:pt x="1" y="52975"/>
                    <a:pt x="8188" y="61163"/>
                    <a:pt x="18366" y="61163"/>
                  </a:cubicBezTo>
                  <a:lnTo>
                    <a:pt x="25281" y="61163"/>
                  </a:lnTo>
                  <a:lnTo>
                    <a:pt x="25281" y="86443"/>
                  </a:lnTo>
                  <a:lnTo>
                    <a:pt x="18366" y="86443"/>
                  </a:lnTo>
                  <a:cubicBezTo>
                    <a:pt x="14908" y="86443"/>
                    <a:pt x="12233" y="83769"/>
                    <a:pt x="12233" y="80344"/>
                  </a:cubicBezTo>
                  <a:cubicBezTo>
                    <a:pt x="12233" y="76299"/>
                    <a:pt x="9175" y="74276"/>
                    <a:pt x="6117" y="74276"/>
                  </a:cubicBezTo>
                  <a:cubicBezTo>
                    <a:pt x="3059" y="74276"/>
                    <a:pt x="1" y="76299"/>
                    <a:pt x="1" y="80344"/>
                  </a:cubicBezTo>
                  <a:cubicBezTo>
                    <a:pt x="1" y="90488"/>
                    <a:pt x="8188" y="98676"/>
                    <a:pt x="18366" y="98676"/>
                  </a:cubicBezTo>
                  <a:lnTo>
                    <a:pt x="25281" y="98676"/>
                  </a:lnTo>
                  <a:lnTo>
                    <a:pt x="25281" y="104808"/>
                  </a:lnTo>
                  <a:cubicBezTo>
                    <a:pt x="25281" y="108821"/>
                    <a:pt x="28347" y="110908"/>
                    <a:pt x="31414" y="110908"/>
                  </a:cubicBezTo>
                  <a:cubicBezTo>
                    <a:pt x="34447" y="110908"/>
                    <a:pt x="37514" y="108821"/>
                    <a:pt x="37514" y="104808"/>
                  </a:cubicBezTo>
                  <a:lnTo>
                    <a:pt x="37514" y="98676"/>
                  </a:lnTo>
                  <a:lnTo>
                    <a:pt x="43646" y="98676"/>
                  </a:lnTo>
                  <a:cubicBezTo>
                    <a:pt x="53791" y="98676"/>
                    <a:pt x="61978" y="90488"/>
                    <a:pt x="61978" y="80344"/>
                  </a:cubicBezTo>
                  <a:lnTo>
                    <a:pt x="61978" y="67296"/>
                  </a:lnTo>
                  <a:cubicBezTo>
                    <a:pt x="61978" y="57118"/>
                    <a:pt x="53791" y="48931"/>
                    <a:pt x="43646" y="48931"/>
                  </a:cubicBezTo>
                  <a:lnTo>
                    <a:pt x="37514" y="48931"/>
                  </a:lnTo>
                  <a:lnTo>
                    <a:pt x="37514" y="24466"/>
                  </a:lnTo>
                  <a:lnTo>
                    <a:pt x="43646" y="24466"/>
                  </a:lnTo>
                  <a:cubicBezTo>
                    <a:pt x="47071" y="24466"/>
                    <a:pt x="49746" y="27141"/>
                    <a:pt x="49746" y="30598"/>
                  </a:cubicBezTo>
                  <a:cubicBezTo>
                    <a:pt x="49746" y="34627"/>
                    <a:pt x="52804" y="36641"/>
                    <a:pt x="55862" y="36641"/>
                  </a:cubicBezTo>
                  <a:cubicBezTo>
                    <a:pt x="58920" y="36641"/>
                    <a:pt x="61978" y="34627"/>
                    <a:pt x="61978" y="30598"/>
                  </a:cubicBezTo>
                  <a:cubicBezTo>
                    <a:pt x="61978" y="20421"/>
                    <a:pt x="53791" y="12233"/>
                    <a:pt x="43646" y="12233"/>
                  </a:cubicBezTo>
                  <a:lnTo>
                    <a:pt x="37514" y="12233"/>
                  </a:lnTo>
                  <a:lnTo>
                    <a:pt x="37514" y="6133"/>
                  </a:lnTo>
                  <a:cubicBezTo>
                    <a:pt x="37514" y="2088"/>
                    <a:pt x="34447" y="1"/>
                    <a:pt x="31414" y="1"/>
                  </a:cubicBezTo>
                  <a:close/>
                </a:path>
              </a:pathLst>
            </a:custGeom>
            <a:solidFill>
              <a:srgbClr val="FEDB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3810800" y="1461350"/>
              <a:ext cx="764150" cy="2772725"/>
            </a:xfrm>
            <a:custGeom>
              <a:rect b="b" l="l" r="r" t="t"/>
              <a:pathLst>
                <a:path extrusionOk="0" h="110909" w="30566">
                  <a:moveTo>
                    <a:pt x="12233" y="61163"/>
                  </a:moveTo>
                  <a:cubicBezTo>
                    <a:pt x="15658" y="61163"/>
                    <a:pt x="18333" y="63838"/>
                    <a:pt x="18333" y="67296"/>
                  </a:cubicBezTo>
                  <a:lnTo>
                    <a:pt x="18333" y="80344"/>
                  </a:lnTo>
                  <a:cubicBezTo>
                    <a:pt x="18333" y="83769"/>
                    <a:pt x="15658" y="86443"/>
                    <a:pt x="12233" y="86443"/>
                  </a:cubicBezTo>
                  <a:lnTo>
                    <a:pt x="6101" y="86443"/>
                  </a:lnTo>
                  <a:lnTo>
                    <a:pt x="6101" y="61163"/>
                  </a:lnTo>
                  <a:close/>
                  <a:moveTo>
                    <a:pt x="1" y="1"/>
                  </a:moveTo>
                  <a:lnTo>
                    <a:pt x="1" y="110908"/>
                  </a:lnTo>
                  <a:cubicBezTo>
                    <a:pt x="3034" y="110908"/>
                    <a:pt x="6101" y="108821"/>
                    <a:pt x="6101" y="104808"/>
                  </a:cubicBezTo>
                  <a:lnTo>
                    <a:pt x="6101" y="98676"/>
                  </a:lnTo>
                  <a:lnTo>
                    <a:pt x="12233" y="98676"/>
                  </a:lnTo>
                  <a:cubicBezTo>
                    <a:pt x="22378" y="98676"/>
                    <a:pt x="30565" y="90488"/>
                    <a:pt x="30565" y="80344"/>
                  </a:cubicBezTo>
                  <a:lnTo>
                    <a:pt x="30565" y="67296"/>
                  </a:lnTo>
                  <a:cubicBezTo>
                    <a:pt x="30565" y="57118"/>
                    <a:pt x="22378" y="48931"/>
                    <a:pt x="12233" y="48931"/>
                  </a:cubicBezTo>
                  <a:lnTo>
                    <a:pt x="6101" y="48931"/>
                  </a:lnTo>
                  <a:lnTo>
                    <a:pt x="6101" y="24466"/>
                  </a:lnTo>
                  <a:lnTo>
                    <a:pt x="12233" y="24466"/>
                  </a:lnTo>
                  <a:cubicBezTo>
                    <a:pt x="15658" y="24466"/>
                    <a:pt x="18333" y="27141"/>
                    <a:pt x="18333" y="30598"/>
                  </a:cubicBezTo>
                  <a:cubicBezTo>
                    <a:pt x="18333" y="34627"/>
                    <a:pt x="21391" y="36641"/>
                    <a:pt x="24449" y="36641"/>
                  </a:cubicBezTo>
                  <a:cubicBezTo>
                    <a:pt x="27507" y="36641"/>
                    <a:pt x="30565" y="34627"/>
                    <a:pt x="30565" y="30598"/>
                  </a:cubicBezTo>
                  <a:cubicBezTo>
                    <a:pt x="30565" y="20421"/>
                    <a:pt x="22378" y="12233"/>
                    <a:pt x="12233" y="12233"/>
                  </a:cubicBezTo>
                  <a:lnTo>
                    <a:pt x="6101" y="12233"/>
                  </a:lnTo>
                  <a:lnTo>
                    <a:pt x="6101" y="6133"/>
                  </a:lnTo>
                  <a:cubicBezTo>
                    <a:pt x="6101" y="2088"/>
                    <a:pt x="3034" y="1"/>
                    <a:pt x="1" y="1"/>
                  </a:cubicBez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2" name="Google Shape;632;p33"/>
          <p:cNvGrpSpPr/>
          <p:nvPr/>
        </p:nvGrpSpPr>
        <p:grpSpPr>
          <a:xfrm>
            <a:off x="793254" y="2921477"/>
            <a:ext cx="324410" cy="477035"/>
            <a:chOff x="1780225" y="238125"/>
            <a:chExt cx="4039975" cy="5219200"/>
          </a:xfrm>
        </p:grpSpPr>
        <p:sp>
          <p:nvSpPr>
            <p:cNvPr id="633" name="Google Shape;633;p33"/>
            <p:cNvSpPr/>
            <p:nvPr/>
          </p:nvSpPr>
          <p:spPr>
            <a:xfrm>
              <a:off x="1780225" y="3015700"/>
              <a:ext cx="4039975" cy="2441625"/>
            </a:xfrm>
            <a:custGeom>
              <a:rect b="b" l="l" r="r" t="t"/>
              <a:pathLst>
                <a:path extrusionOk="0" h="97665" w="161599">
                  <a:moveTo>
                    <a:pt x="57215" y="0"/>
                  </a:moveTo>
                  <a:lnTo>
                    <a:pt x="57215" y="22867"/>
                  </a:lnTo>
                  <a:cubicBezTo>
                    <a:pt x="57215" y="27368"/>
                    <a:pt x="54280" y="31315"/>
                    <a:pt x="49974" y="32555"/>
                  </a:cubicBezTo>
                  <a:lnTo>
                    <a:pt x="14483" y="42993"/>
                  </a:lnTo>
                  <a:cubicBezTo>
                    <a:pt x="5904" y="45538"/>
                    <a:pt x="0" y="53432"/>
                    <a:pt x="0" y="62369"/>
                  </a:cubicBezTo>
                  <a:lnTo>
                    <a:pt x="0" y="87552"/>
                  </a:lnTo>
                  <a:cubicBezTo>
                    <a:pt x="0" y="93130"/>
                    <a:pt x="4502" y="97664"/>
                    <a:pt x="10080" y="97664"/>
                  </a:cubicBezTo>
                  <a:lnTo>
                    <a:pt x="151519" y="97664"/>
                  </a:lnTo>
                  <a:cubicBezTo>
                    <a:pt x="157097" y="97664"/>
                    <a:pt x="161599" y="93130"/>
                    <a:pt x="161599" y="87552"/>
                  </a:cubicBezTo>
                  <a:lnTo>
                    <a:pt x="161599" y="62369"/>
                  </a:lnTo>
                  <a:cubicBezTo>
                    <a:pt x="161599" y="53432"/>
                    <a:pt x="155695" y="45538"/>
                    <a:pt x="147116" y="42993"/>
                  </a:cubicBezTo>
                  <a:lnTo>
                    <a:pt x="111625" y="32555"/>
                  </a:lnTo>
                  <a:cubicBezTo>
                    <a:pt x="107320" y="31315"/>
                    <a:pt x="104384" y="27368"/>
                    <a:pt x="104384" y="22867"/>
                  </a:cubicBezTo>
                  <a:lnTo>
                    <a:pt x="104384" y="0"/>
                  </a:lnTo>
                  <a:close/>
                </a:path>
              </a:pathLst>
            </a:custGeom>
            <a:solidFill>
              <a:srgbClr val="F7D2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780225" y="3835275"/>
              <a:ext cx="4039975" cy="1622050"/>
            </a:xfrm>
            <a:custGeom>
              <a:rect b="b" l="l" r="r" t="t"/>
              <a:pathLst>
                <a:path extrusionOk="0" h="64882" w="161599">
                  <a:moveTo>
                    <a:pt x="49224" y="0"/>
                  </a:moveTo>
                  <a:lnTo>
                    <a:pt x="14483" y="10210"/>
                  </a:lnTo>
                  <a:cubicBezTo>
                    <a:pt x="5904" y="12755"/>
                    <a:pt x="0" y="20649"/>
                    <a:pt x="0" y="29586"/>
                  </a:cubicBezTo>
                  <a:lnTo>
                    <a:pt x="0" y="54769"/>
                  </a:lnTo>
                  <a:cubicBezTo>
                    <a:pt x="0" y="60347"/>
                    <a:pt x="4502" y="64881"/>
                    <a:pt x="10080" y="64881"/>
                  </a:cubicBezTo>
                  <a:lnTo>
                    <a:pt x="151519" y="64881"/>
                  </a:lnTo>
                  <a:cubicBezTo>
                    <a:pt x="157097" y="64881"/>
                    <a:pt x="161599" y="60347"/>
                    <a:pt x="161599" y="54769"/>
                  </a:cubicBezTo>
                  <a:lnTo>
                    <a:pt x="161599" y="29586"/>
                  </a:lnTo>
                  <a:cubicBezTo>
                    <a:pt x="161599" y="20649"/>
                    <a:pt x="155695" y="12755"/>
                    <a:pt x="147116" y="10210"/>
                  </a:cubicBezTo>
                  <a:lnTo>
                    <a:pt x="112376" y="0"/>
                  </a:lnTo>
                  <a:cubicBezTo>
                    <a:pt x="105852" y="10634"/>
                    <a:pt x="94174" y="17745"/>
                    <a:pt x="80800" y="17745"/>
                  </a:cubicBezTo>
                  <a:cubicBezTo>
                    <a:pt x="67425" y="17745"/>
                    <a:pt x="55748" y="10634"/>
                    <a:pt x="49224" y="0"/>
                  </a:cubicBezTo>
                  <a:close/>
                </a:path>
              </a:pathLst>
            </a:custGeom>
            <a:solidFill>
              <a:srgbClr val="A4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2843625" y="3835275"/>
              <a:ext cx="1913175" cy="611650"/>
            </a:xfrm>
            <a:custGeom>
              <a:rect b="b" l="l" r="r" t="t"/>
              <a:pathLst>
                <a:path extrusionOk="0" h="24466" w="76527">
                  <a:moveTo>
                    <a:pt x="6688" y="0"/>
                  </a:moveTo>
                  <a:lnTo>
                    <a:pt x="0" y="1957"/>
                  </a:lnTo>
                  <a:cubicBezTo>
                    <a:pt x="7503" y="15397"/>
                    <a:pt x="21823" y="24465"/>
                    <a:pt x="38264" y="24465"/>
                  </a:cubicBezTo>
                  <a:cubicBezTo>
                    <a:pt x="54704" y="24465"/>
                    <a:pt x="69024" y="15397"/>
                    <a:pt x="76527" y="1957"/>
                  </a:cubicBezTo>
                  <a:lnTo>
                    <a:pt x="69840" y="0"/>
                  </a:lnTo>
                  <a:cubicBezTo>
                    <a:pt x="63316" y="10634"/>
                    <a:pt x="51638" y="17745"/>
                    <a:pt x="38264" y="17745"/>
                  </a:cubicBezTo>
                  <a:cubicBezTo>
                    <a:pt x="24889" y="17745"/>
                    <a:pt x="13212" y="10634"/>
                    <a:pt x="6688" y="0"/>
                  </a:cubicBezTo>
                  <a:close/>
                </a:path>
              </a:pathLst>
            </a:custGeom>
            <a:solidFill>
              <a:srgbClr val="62BC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2453000" y="3875225"/>
              <a:ext cx="421650" cy="1161300"/>
            </a:xfrm>
            <a:custGeom>
              <a:rect b="b" l="l" r="r" t="t"/>
              <a:pathLst>
                <a:path extrusionOk="0" h="46452" w="16866">
                  <a:moveTo>
                    <a:pt x="16865" y="1"/>
                  </a:moveTo>
                  <a:lnTo>
                    <a:pt x="1" y="4959"/>
                  </a:lnTo>
                  <a:lnTo>
                    <a:pt x="1" y="46451"/>
                  </a:lnTo>
                  <a:lnTo>
                    <a:pt x="16865" y="46451"/>
                  </a:lnTo>
                  <a:lnTo>
                    <a:pt x="16865" y="1"/>
                  </a:lnTo>
                  <a:close/>
                </a:path>
              </a:pathLst>
            </a:custGeom>
            <a:solidFill>
              <a:srgbClr val="D146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4725800" y="3875225"/>
              <a:ext cx="421625" cy="1161300"/>
            </a:xfrm>
            <a:custGeom>
              <a:rect b="b" l="l" r="r" t="t"/>
              <a:pathLst>
                <a:path extrusionOk="0" h="46452" w="16865">
                  <a:moveTo>
                    <a:pt x="0" y="1"/>
                  </a:moveTo>
                  <a:lnTo>
                    <a:pt x="0" y="46451"/>
                  </a:lnTo>
                  <a:lnTo>
                    <a:pt x="16865" y="46451"/>
                  </a:lnTo>
                  <a:lnTo>
                    <a:pt x="16865" y="49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146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2453000" y="4699700"/>
              <a:ext cx="2694425" cy="757625"/>
            </a:xfrm>
            <a:custGeom>
              <a:rect b="b" l="l" r="r" t="t"/>
              <a:pathLst>
                <a:path extrusionOk="0" h="30305" w="107777">
                  <a:moveTo>
                    <a:pt x="10113" y="0"/>
                  </a:moveTo>
                  <a:cubicBezTo>
                    <a:pt x="4535" y="0"/>
                    <a:pt x="1" y="4534"/>
                    <a:pt x="1" y="10112"/>
                  </a:cubicBezTo>
                  <a:lnTo>
                    <a:pt x="1" y="30304"/>
                  </a:lnTo>
                  <a:lnTo>
                    <a:pt x="107777" y="30304"/>
                  </a:lnTo>
                  <a:lnTo>
                    <a:pt x="107777" y="10112"/>
                  </a:lnTo>
                  <a:cubicBezTo>
                    <a:pt x="107777" y="4534"/>
                    <a:pt x="103242" y="0"/>
                    <a:pt x="97664" y="0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3210600" y="3100500"/>
              <a:ext cx="1179225" cy="420825"/>
            </a:xfrm>
            <a:custGeom>
              <a:rect b="b" l="l" r="r" t="t"/>
              <a:pathLst>
                <a:path extrusionOk="0" h="16833" w="47169">
                  <a:moveTo>
                    <a:pt x="0" y="1"/>
                  </a:moveTo>
                  <a:lnTo>
                    <a:pt x="0" y="10863"/>
                  </a:lnTo>
                  <a:cubicBezTo>
                    <a:pt x="7079" y="14647"/>
                    <a:pt x="15103" y="16833"/>
                    <a:pt x="23585" y="16833"/>
                  </a:cubicBezTo>
                  <a:cubicBezTo>
                    <a:pt x="32066" y="16833"/>
                    <a:pt x="40090" y="14647"/>
                    <a:pt x="47169" y="10863"/>
                  </a:cubicBezTo>
                  <a:lnTo>
                    <a:pt x="47169" y="1"/>
                  </a:lnTo>
                  <a:close/>
                </a:path>
              </a:pathLst>
            </a:custGeom>
            <a:solidFill>
              <a:srgbClr val="F0C38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2453000" y="406100"/>
              <a:ext cx="2694425" cy="2946425"/>
            </a:xfrm>
            <a:custGeom>
              <a:rect b="b" l="l" r="r" t="t"/>
              <a:pathLst>
                <a:path extrusionOk="0" h="117857" w="107777">
                  <a:moveTo>
                    <a:pt x="53889" y="1"/>
                  </a:moveTo>
                  <a:cubicBezTo>
                    <a:pt x="27858" y="1"/>
                    <a:pt x="6753" y="21106"/>
                    <a:pt x="6753" y="47169"/>
                  </a:cubicBezTo>
                  <a:lnTo>
                    <a:pt x="6753" y="60804"/>
                  </a:lnTo>
                  <a:cubicBezTo>
                    <a:pt x="2904" y="61587"/>
                    <a:pt x="1" y="64979"/>
                    <a:pt x="1" y="69057"/>
                  </a:cubicBezTo>
                  <a:cubicBezTo>
                    <a:pt x="1" y="73689"/>
                    <a:pt x="3817" y="77473"/>
                    <a:pt x="8416" y="77473"/>
                  </a:cubicBezTo>
                  <a:lnTo>
                    <a:pt x="10276" y="77473"/>
                  </a:lnTo>
                  <a:cubicBezTo>
                    <a:pt x="12005" y="100046"/>
                    <a:pt x="30859" y="117856"/>
                    <a:pt x="53889" y="117856"/>
                  </a:cubicBezTo>
                  <a:cubicBezTo>
                    <a:pt x="76918" y="117856"/>
                    <a:pt x="95772" y="100046"/>
                    <a:pt x="97501" y="77473"/>
                  </a:cubicBezTo>
                  <a:lnTo>
                    <a:pt x="99361" y="77473"/>
                  </a:lnTo>
                  <a:cubicBezTo>
                    <a:pt x="103960" y="77473"/>
                    <a:pt x="107777" y="73689"/>
                    <a:pt x="107777" y="69057"/>
                  </a:cubicBezTo>
                  <a:cubicBezTo>
                    <a:pt x="107777" y="64979"/>
                    <a:pt x="104873" y="61587"/>
                    <a:pt x="101024" y="60804"/>
                  </a:cubicBezTo>
                  <a:lnTo>
                    <a:pt x="101024" y="47169"/>
                  </a:lnTo>
                  <a:cubicBezTo>
                    <a:pt x="101024" y="21106"/>
                    <a:pt x="79919" y="1"/>
                    <a:pt x="53889" y="1"/>
                  </a:cubicBezTo>
                  <a:close/>
                </a:path>
              </a:pathLst>
            </a:custGeom>
            <a:solidFill>
              <a:srgbClr val="FFE1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2453000" y="322100"/>
              <a:ext cx="2694425" cy="1347225"/>
            </a:xfrm>
            <a:custGeom>
              <a:rect b="b" l="l" r="r" t="t"/>
              <a:pathLst>
                <a:path extrusionOk="0" h="53889" w="107777">
                  <a:moveTo>
                    <a:pt x="53889" y="1"/>
                  </a:moveTo>
                  <a:cubicBezTo>
                    <a:pt x="24139" y="1"/>
                    <a:pt x="1" y="24140"/>
                    <a:pt x="1" y="53889"/>
                  </a:cubicBezTo>
                  <a:lnTo>
                    <a:pt x="107777" y="53889"/>
                  </a:lnTo>
                  <a:cubicBezTo>
                    <a:pt x="107777" y="24140"/>
                    <a:pt x="83638" y="1"/>
                    <a:pt x="53889" y="1"/>
                  </a:cubicBezTo>
                  <a:close/>
                </a:path>
              </a:pathLst>
            </a:custGeom>
            <a:solidFill>
              <a:srgbClr val="F9C3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2453000" y="322100"/>
              <a:ext cx="1347225" cy="1347225"/>
            </a:xfrm>
            <a:custGeom>
              <a:rect b="b" l="l" r="r" t="t"/>
              <a:pathLst>
                <a:path extrusionOk="0" h="53889" w="53889">
                  <a:moveTo>
                    <a:pt x="53889" y="1"/>
                  </a:moveTo>
                  <a:cubicBezTo>
                    <a:pt x="24139" y="1"/>
                    <a:pt x="1" y="24140"/>
                    <a:pt x="1" y="53889"/>
                  </a:cubicBezTo>
                  <a:lnTo>
                    <a:pt x="30304" y="53889"/>
                  </a:lnTo>
                  <a:cubicBezTo>
                    <a:pt x="30304" y="35361"/>
                    <a:pt x="39666" y="19083"/>
                    <a:pt x="53889" y="9395"/>
                  </a:cubicBezTo>
                  <a:lnTo>
                    <a:pt x="53889" y="1"/>
                  </a:lnTo>
                  <a:close/>
                </a:path>
              </a:pathLst>
            </a:custGeom>
            <a:solidFill>
              <a:srgbClr val="E7AB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2435875" y="1669300"/>
              <a:ext cx="2374750" cy="1683225"/>
            </a:xfrm>
            <a:custGeom>
              <a:rect b="b" l="l" r="r" t="t"/>
              <a:pathLst>
                <a:path extrusionOk="0" h="67329" w="94990">
                  <a:moveTo>
                    <a:pt x="7438" y="1"/>
                  </a:moveTo>
                  <a:lnTo>
                    <a:pt x="7438" y="10113"/>
                  </a:lnTo>
                  <a:lnTo>
                    <a:pt x="7438" y="10276"/>
                  </a:lnTo>
                  <a:cubicBezTo>
                    <a:pt x="3132" y="11157"/>
                    <a:pt x="1" y="15332"/>
                    <a:pt x="849" y="20029"/>
                  </a:cubicBezTo>
                  <a:cubicBezTo>
                    <a:pt x="1566" y="24107"/>
                    <a:pt x="5383" y="26945"/>
                    <a:pt x="9526" y="26945"/>
                  </a:cubicBezTo>
                  <a:lnTo>
                    <a:pt x="10961" y="26945"/>
                  </a:lnTo>
                  <a:cubicBezTo>
                    <a:pt x="12690" y="49518"/>
                    <a:pt x="31544" y="67328"/>
                    <a:pt x="54574" y="67328"/>
                  </a:cubicBezTo>
                  <a:cubicBezTo>
                    <a:pt x="57966" y="67328"/>
                    <a:pt x="61261" y="66904"/>
                    <a:pt x="64457" y="66187"/>
                  </a:cubicBezTo>
                  <a:cubicBezTo>
                    <a:pt x="43385" y="61457"/>
                    <a:pt x="27630" y="42700"/>
                    <a:pt x="27630" y="20193"/>
                  </a:cubicBezTo>
                  <a:cubicBezTo>
                    <a:pt x="27630" y="14615"/>
                    <a:pt x="32164" y="10113"/>
                    <a:pt x="37742" y="10113"/>
                  </a:cubicBezTo>
                  <a:lnTo>
                    <a:pt x="88237" y="10113"/>
                  </a:lnTo>
                  <a:cubicBezTo>
                    <a:pt x="91956" y="10113"/>
                    <a:pt x="94990" y="7079"/>
                    <a:pt x="94990" y="3361"/>
                  </a:cubicBezTo>
                  <a:lnTo>
                    <a:pt x="94990" y="1"/>
                  </a:lnTo>
                  <a:close/>
                </a:path>
              </a:pathLst>
            </a:custGeom>
            <a:solidFill>
              <a:srgbClr val="F7D2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3302750" y="2510900"/>
              <a:ext cx="994925" cy="980450"/>
            </a:xfrm>
            <a:custGeom>
              <a:rect b="b" l="l" r="r" t="t"/>
              <a:pathLst>
                <a:path extrusionOk="0" h="39218" w="39797">
                  <a:moveTo>
                    <a:pt x="12102" y="1"/>
                  </a:moveTo>
                  <a:cubicBezTo>
                    <a:pt x="6948" y="1"/>
                    <a:pt x="2643" y="3882"/>
                    <a:pt x="2056" y="9004"/>
                  </a:cubicBezTo>
                  <a:lnTo>
                    <a:pt x="490" y="23324"/>
                  </a:lnTo>
                  <a:cubicBezTo>
                    <a:pt x="0" y="27499"/>
                    <a:pt x="2219" y="31577"/>
                    <a:pt x="6003" y="33469"/>
                  </a:cubicBezTo>
                  <a:lnTo>
                    <a:pt x="15397" y="38166"/>
                  </a:lnTo>
                  <a:cubicBezTo>
                    <a:pt x="16816" y="38867"/>
                    <a:pt x="18357" y="39218"/>
                    <a:pt x="19903" y="39218"/>
                  </a:cubicBezTo>
                  <a:cubicBezTo>
                    <a:pt x="21448" y="39218"/>
                    <a:pt x="22997" y="38867"/>
                    <a:pt x="24433" y="38166"/>
                  </a:cubicBezTo>
                  <a:lnTo>
                    <a:pt x="33795" y="33469"/>
                  </a:lnTo>
                  <a:cubicBezTo>
                    <a:pt x="37579" y="31577"/>
                    <a:pt x="39797" y="27499"/>
                    <a:pt x="39340" y="23324"/>
                  </a:cubicBezTo>
                  <a:lnTo>
                    <a:pt x="37742" y="9004"/>
                  </a:lnTo>
                  <a:cubicBezTo>
                    <a:pt x="37154" y="3882"/>
                    <a:pt x="32849" y="1"/>
                    <a:pt x="27695" y="1"/>
                  </a:cubicBezTo>
                  <a:close/>
                </a:path>
              </a:pathLst>
            </a:custGeom>
            <a:solidFill>
              <a:srgbClr val="5B3C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3302750" y="2510900"/>
              <a:ext cx="614100" cy="980450"/>
            </a:xfrm>
            <a:custGeom>
              <a:rect b="b" l="l" r="r" t="t"/>
              <a:pathLst>
                <a:path extrusionOk="0" h="39218" w="24564">
                  <a:moveTo>
                    <a:pt x="12102" y="1"/>
                  </a:moveTo>
                  <a:cubicBezTo>
                    <a:pt x="6948" y="1"/>
                    <a:pt x="2643" y="3882"/>
                    <a:pt x="2056" y="9004"/>
                  </a:cubicBezTo>
                  <a:lnTo>
                    <a:pt x="490" y="23324"/>
                  </a:lnTo>
                  <a:cubicBezTo>
                    <a:pt x="0" y="27499"/>
                    <a:pt x="2219" y="31577"/>
                    <a:pt x="6003" y="33469"/>
                  </a:cubicBezTo>
                  <a:lnTo>
                    <a:pt x="15397" y="38166"/>
                  </a:lnTo>
                  <a:cubicBezTo>
                    <a:pt x="16816" y="38867"/>
                    <a:pt x="18357" y="39218"/>
                    <a:pt x="19903" y="39218"/>
                  </a:cubicBezTo>
                  <a:cubicBezTo>
                    <a:pt x="21448" y="39218"/>
                    <a:pt x="22997" y="38867"/>
                    <a:pt x="24433" y="38166"/>
                  </a:cubicBezTo>
                  <a:lnTo>
                    <a:pt x="24563" y="38068"/>
                  </a:lnTo>
                  <a:lnTo>
                    <a:pt x="18757" y="34512"/>
                  </a:lnTo>
                  <a:cubicBezTo>
                    <a:pt x="14973" y="32164"/>
                    <a:pt x="12755" y="27173"/>
                    <a:pt x="13211" y="21986"/>
                  </a:cubicBezTo>
                  <a:lnTo>
                    <a:pt x="14810" y="4339"/>
                  </a:lnTo>
                  <a:cubicBezTo>
                    <a:pt x="14973" y="2773"/>
                    <a:pt x="15332" y="1338"/>
                    <a:pt x="15886" y="1"/>
                  </a:cubicBezTo>
                  <a:close/>
                </a:path>
              </a:pathLst>
            </a:custGeom>
            <a:solidFill>
              <a:srgbClr val="3B02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3535975" y="2679225"/>
              <a:ext cx="528475" cy="252500"/>
            </a:xfrm>
            <a:custGeom>
              <a:rect b="b" l="l" r="r" t="t"/>
              <a:pathLst>
                <a:path extrusionOk="0" h="10100" w="21139">
                  <a:moveTo>
                    <a:pt x="3820" y="0"/>
                  </a:moveTo>
                  <a:cubicBezTo>
                    <a:pt x="3177" y="0"/>
                    <a:pt x="2529" y="186"/>
                    <a:pt x="1958" y="574"/>
                  </a:cubicBezTo>
                  <a:cubicBezTo>
                    <a:pt x="425" y="1618"/>
                    <a:pt x="1" y="3706"/>
                    <a:pt x="1045" y="5272"/>
                  </a:cubicBezTo>
                  <a:cubicBezTo>
                    <a:pt x="3100" y="8305"/>
                    <a:pt x="6655" y="10099"/>
                    <a:pt x="10570" y="10099"/>
                  </a:cubicBezTo>
                  <a:cubicBezTo>
                    <a:pt x="14484" y="10099"/>
                    <a:pt x="18040" y="8305"/>
                    <a:pt x="20095" y="5272"/>
                  </a:cubicBezTo>
                  <a:cubicBezTo>
                    <a:pt x="21138" y="3706"/>
                    <a:pt x="20714" y="1618"/>
                    <a:pt x="19181" y="574"/>
                  </a:cubicBezTo>
                  <a:cubicBezTo>
                    <a:pt x="18610" y="186"/>
                    <a:pt x="17962" y="0"/>
                    <a:pt x="17320" y="0"/>
                  </a:cubicBezTo>
                  <a:cubicBezTo>
                    <a:pt x="16238" y="0"/>
                    <a:pt x="15172" y="526"/>
                    <a:pt x="14517" y="1488"/>
                  </a:cubicBezTo>
                  <a:cubicBezTo>
                    <a:pt x="13734" y="2646"/>
                    <a:pt x="12152" y="3225"/>
                    <a:pt x="10570" y="3225"/>
                  </a:cubicBezTo>
                  <a:cubicBezTo>
                    <a:pt x="8988" y="3225"/>
                    <a:pt x="7405" y="2646"/>
                    <a:pt x="6623" y="1488"/>
                  </a:cubicBezTo>
                  <a:cubicBezTo>
                    <a:pt x="5968" y="526"/>
                    <a:pt x="4902" y="0"/>
                    <a:pt x="3820" y="0"/>
                  </a:cubicBezTo>
                  <a:close/>
                </a:path>
              </a:pathLst>
            </a:custGeom>
            <a:solidFill>
              <a:srgbClr val="F7D2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3547400" y="238125"/>
              <a:ext cx="505625" cy="1094400"/>
            </a:xfrm>
            <a:custGeom>
              <a:rect b="b" l="l" r="r" t="t"/>
              <a:pathLst>
                <a:path extrusionOk="0" h="43776" w="20225">
                  <a:moveTo>
                    <a:pt x="3393" y="0"/>
                  </a:moveTo>
                  <a:cubicBezTo>
                    <a:pt x="1534" y="0"/>
                    <a:pt x="0" y="1501"/>
                    <a:pt x="0" y="3360"/>
                  </a:cubicBezTo>
                  <a:lnTo>
                    <a:pt x="0" y="40416"/>
                  </a:lnTo>
                  <a:cubicBezTo>
                    <a:pt x="0" y="42275"/>
                    <a:pt x="1534" y="43776"/>
                    <a:pt x="3393" y="43776"/>
                  </a:cubicBezTo>
                  <a:lnTo>
                    <a:pt x="16832" y="43776"/>
                  </a:lnTo>
                  <a:cubicBezTo>
                    <a:pt x="18692" y="43776"/>
                    <a:pt x="20225" y="42275"/>
                    <a:pt x="20225" y="40416"/>
                  </a:cubicBezTo>
                  <a:lnTo>
                    <a:pt x="20225" y="3360"/>
                  </a:lnTo>
                  <a:cubicBezTo>
                    <a:pt x="20225" y="1501"/>
                    <a:pt x="18692" y="0"/>
                    <a:pt x="16832" y="0"/>
                  </a:cubicBezTo>
                  <a:close/>
                </a:path>
              </a:pathLst>
            </a:custGeom>
            <a:solidFill>
              <a:srgbClr val="F7CF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4473800" y="460425"/>
              <a:ext cx="336825" cy="872100"/>
            </a:xfrm>
            <a:custGeom>
              <a:rect b="b" l="l" r="r" t="t"/>
              <a:pathLst>
                <a:path extrusionOk="0" h="34884" w="13473">
                  <a:moveTo>
                    <a:pt x="2173" y="1"/>
                  </a:moveTo>
                  <a:cubicBezTo>
                    <a:pt x="1050" y="1"/>
                    <a:pt x="1" y="897"/>
                    <a:pt x="1" y="2166"/>
                  </a:cubicBezTo>
                  <a:lnTo>
                    <a:pt x="1" y="31524"/>
                  </a:lnTo>
                  <a:cubicBezTo>
                    <a:pt x="1" y="33383"/>
                    <a:pt x="1501" y="34884"/>
                    <a:pt x="3360" y="34884"/>
                  </a:cubicBezTo>
                  <a:lnTo>
                    <a:pt x="10080" y="34884"/>
                  </a:lnTo>
                  <a:cubicBezTo>
                    <a:pt x="11972" y="34884"/>
                    <a:pt x="13473" y="33383"/>
                    <a:pt x="13473" y="31524"/>
                  </a:cubicBezTo>
                  <a:lnTo>
                    <a:pt x="13473" y="11300"/>
                  </a:lnTo>
                  <a:cubicBezTo>
                    <a:pt x="13473" y="9179"/>
                    <a:pt x="12461" y="7190"/>
                    <a:pt x="10765" y="5917"/>
                  </a:cubicBezTo>
                  <a:lnTo>
                    <a:pt x="3458" y="437"/>
                  </a:lnTo>
                  <a:cubicBezTo>
                    <a:pt x="3057" y="136"/>
                    <a:pt x="2609" y="1"/>
                    <a:pt x="2173" y="1"/>
                  </a:cubicBezTo>
                  <a:close/>
                </a:path>
              </a:pathLst>
            </a:custGeom>
            <a:solidFill>
              <a:srgbClr val="F7CF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2789800" y="460425"/>
              <a:ext cx="336825" cy="872100"/>
            </a:xfrm>
            <a:custGeom>
              <a:rect b="b" l="l" r="r" t="t"/>
              <a:pathLst>
                <a:path extrusionOk="0" h="34884" w="13473">
                  <a:moveTo>
                    <a:pt x="11300" y="1"/>
                  </a:moveTo>
                  <a:cubicBezTo>
                    <a:pt x="10864" y="1"/>
                    <a:pt x="10416" y="136"/>
                    <a:pt x="10015" y="437"/>
                  </a:cubicBezTo>
                  <a:lnTo>
                    <a:pt x="2708" y="5917"/>
                  </a:lnTo>
                  <a:cubicBezTo>
                    <a:pt x="1012" y="7190"/>
                    <a:pt x="1" y="9179"/>
                    <a:pt x="1" y="11300"/>
                  </a:cubicBezTo>
                  <a:lnTo>
                    <a:pt x="1" y="31524"/>
                  </a:lnTo>
                  <a:cubicBezTo>
                    <a:pt x="1" y="33383"/>
                    <a:pt x="1534" y="34884"/>
                    <a:pt x="3393" y="34884"/>
                  </a:cubicBezTo>
                  <a:lnTo>
                    <a:pt x="10113" y="34884"/>
                  </a:lnTo>
                  <a:cubicBezTo>
                    <a:pt x="11972" y="34884"/>
                    <a:pt x="13473" y="33383"/>
                    <a:pt x="13473" y="31524"/>
                  </a:cubicBezTo>
                  <a:lnTo>
                    <a:pt x="13473" y="2166"/>
                  </a:lnTo>
                  <a:cubicBezTo>
                    <a:pt x="13473" y="897"/>
                    <a:pt x="12423" y="1"/>
                    <a:pt x="11300" y="1"/>
                  </a:cubicBezTo>
                  <a:close/>
                </a:path>
              </a:pathLst>
            </a:custGeom>
            <a:solidFill>
              <a:srgbClr val="F7CF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2285000" y="1585325"/>
              <a:ext cx="3030425" cy="168000"/>
            </a:xfrm>
            <a:custGeom>
              <a:rect b="b" l="l" r="r" t="t"/>
              <a:pathLst>
                <a:path extrusionOk="0" h="6720" w="121217">
                  <a:moveTo>
                    <a:pt x="3361" y="0"/>
                  </a:moveTo>
                  <a:cubicBezTo>
                    <a:pt x="1501" y="0"/>
                    <a:pt x="1" y="1501"/>
                    <a:pt x="1" y="3360"/>
                  </a:cubicBezTo>
                  <a:cubicBezTo>
                    <a:pt x="1" y="5219"/>
                    <a:pt x="1501" y="6720"/>
                    <a:pt x="3361" y="6720"/>
                  </a:cubicBezTo>
                  <a:lnTo>
                    <a:pt x="117856" y="6720"/>
                  </a:lnTo>
                  <a:cubicBezTo>
                    <a:pt x="119716" y="6720"/>
                    <a:pt x="121216" y="5219"/>
                    <a:pt x="121216" y="3360"/>
                  </a:cubicBezTo>
                  <a:cubicBezTo>
                    <a:pt x="121216" y="1501"/>
                    <a:pt x="119716" y="0"/>
                    <a:pt x="117856" y="0"/>
                  </a:cubicBezTo>
                  <a:close/>
                </a:path>
              </a:pathLst>
            </a:custGeom>
            <a:solidFill>
              <a:srgbClr val="E7AB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2705800" y="4952500"/>
              <a:ext cx="168025" cy="168025"/>
            </a:xfrm>
            <a:custGeom>
              <a:rect b="b" l="l" r="r" t="t"/>
              <a:pathLst>
                <a:path extrusionOk="0" h="6721" w="6721">
                  <a:moveTo>
                    <a:pt x="3361" y="0"/>
                  </a:moveTo>
                  <a:cubicBezTo>
                    <a:pt x="1501" y="0"/>
                    <a:pt x="1" y="1501"/>
                    <a:pt x="1" y="3360"/>
                  </a:cubicBezTo>
                  <a:cubicBezTo>
                    <a:pt x="1" y="5220"/>
                    <a:pt x="1501" y="6720"/>
                    <a:pt x="3361" y="6720"/>
                  </a:cubicBezTo>
                  <a:cubicBezTo>
                    <a:pt x="5220" y="6720"/>
                    <a:pt x="6720" y="5220"/>
                    <a:pt x="6720" y="3360"/>
                  </a:cubicBezTo>
                  <a:cubicBezTo>
                    <a:pt x="6720" y="1501"/>
                    <a:pt x="5220" y="0"/>
                    <a:pt x="336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4726600" y="4952500"/>
              <a:ext cx="168025" cy="168025"/>
            </a:xfrm>
            <a:custGeom>
              <a:rect b="b" l="l" r="r" t="t"/>
              <a:pathLst>
                <a:path extrusionOk="0" h="6721" w="6721">
                  <a:moveTo>
                    <a:pt x="3361" y="0"/>
                  </a:moveTo>
                  <a:cubicBezTo>
                    <a:pt x="1501" y="0"/>
                    <a:pt x="1" y="1501"/>
                    <a:pt x="1" y="3360"/>
                  </a:cubicBezTo>
                  <a:cubicBezTo>
                    <a:pt x="1" y="5220"/>
                    <a:pt x="1501" y="6720"/>
                    <a:pt x="3361" y="6720"/>
                  </a:cubicBezTo>
                  <a:cubicBezTo>
                    <a:pt x="5220" y="6720"/>
                    <a:pt x="6720" y="5220"/>
                    <a:pt x="6720" y="3360"/>
                  </a:cubicBezTo>
                  <a:cubicBezTo>
                    <a:pt x="6720" y="1501"/>
                    <a:pt x="5220" y="0"/>
                    <a:pt x="336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2201025" y="4699700"/>
              <a:ext cx="252000" cy="757625"/>
            </a:xfrm>
            <a:custGeom>
              <a:rect b="b" l="l" r="r" t="t"/>
              <a:pathLst>
                <a:path extrusionOk="0" h="30305" w="10080">
                  <a:moveTo>
                    <a:pt x="10080" y="0"/>
                  </a:moveTo>
                  <a:cubicBezTo>
                    <a:pt x="4502" y="0"/>
                    <a:pt x="0" y="4534"/>
                    <a:pt x="0" y="10112"/>
                  </a:cubicBezTo>
                  <a:lnTo>
                    <a:pt x="0" y="30304"/>
                  </a:lnTo>
                  <a:lnTo>
                    <a:pt x="10080" y="30304"/>
                  </a:lnTo>
                  <a:lnTo>
                    <a:pt x="10080" y="0"/>
                  </a:lnTo>
                  <a:close/>
                </a:path>
              </a:pathLst>
            </a:custGeom>
            <a:solidFill>
              <a:srgbClr val="62BC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5147400" y="4699700"/>
              <a:ext cx="252025" cy="757625"/>
            </a:xfrm>
            <a:custGeom>
              <a:rect b="b" l="l" r="r" t="t"/>
              <a:pathLst>
                <a:path extrusionOk="0" h="30305" w="10081">
                  <a:moveTo>
                    <a:pt x="1" y="0"/>
                  </a:moveTo>
                  <a:lnTo>
                    <a:pt x="1" y="30304"/>
                  </a:lnTo>
                  <a:lnTo>
                    <a:pt x="10080" y="30304"/>
                  </a:lnTo>
                  <a:lnTo>
                    <a:pt x="10080" y="10112"/>
                  </a:lnTo>
                  <a:cubicBezTo>
                    <a:pt x="10080" y="4534"/>
                    <a:pt x="5579" y="0"/>
                    <a:pt x="1" y="0"/>
                  </a:cubicBezTo>
                  <a:close/>
                </a:path>
              </a:pathLst>
            </a:custGeom>
            <a:solidFill>
              <a:srgbClr val="62BC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5" name="Google Shape;655;p33"/>
          <p:cNvGrpSpPr/>
          <p:nvPr/>
        </p:nvGrpSpPr>
        <p:grpSpPr>
          <a:xfrm>
            <a:off x="4901911" y="1254289"/>
            <a:ext cx="469833" cy="560542"/>
            <a:chOff x="1178375" y="238125"/>
            <a:chExt cx="5243675" cy="5219200"/>
          </a:xfrm>
        </p:grpSpPr>
        <p:sp>
          <p:nvSpPr>
            <p:cNvPr id="656" name="Google Shape;656;p33"/>
            <p:cNvSpPr/>
            <p:nvPr/>
          </p:nvSpPr>
          <p:spPr>
            <a:xfrm>
              <a:off x="1178375" y="238325"/>
              <a:ext cx="5243675" cy="5219000"/>
            </a:xfrm>
            <a:custGeom>
              <a:rect b="b" l="l" r="r" t="t"/>
              <a:pathLst>
                <a:path extrusionOk="0" h="208760" w="209747">
                  <a:moveTo>
                    <a:pt x="104874" y="0"/>
                  </a:moveTo>
                  <a:cubicBezTo>
                    <a:pt x="103316" y="0"/>
                    <a:pt x="101758" y="595"/>
                    <a:pt x="100568" y="1786"/>
                  </a:cubicBezTo>
                  <a:lnTo>
                    <a:pt x="2284" y="99841"/>
                  </a:lnTo>
                  <a:cubicBezTo>
                    <a:pt x="523" y="101603"/>
                    <a:pt x="1" y="104245"/>
                    <a:pt x="947" y="106528"/>
                  </a:cubicBezTo>
                  <a:cubicBezTo>
                    <a:pt x="1893" y="108812"/>
                    <a:pt x="4143" y="110312"/>
                    <a:pt x="6623" y="110312"/>
                  </a:cubicBezTo>
                  <a:lnTo>
                    <a:pt x="25053" y="110312"/>
                  </a:lnTo>
                  <a:lnTo>
                    <a:pt x="25053" y="202659"/>
                  </a:lnTo>
                  <a:cubicBezTo>
                    <a:pt x="25053" y="206019"/>
                    <a:pt x="27793" y="208759"/>
                    <a:pt x="31185" y="208759"/>
                  </a:cubicBezTo>
                  <a:lnTo>
                    <a:pt x="178562" y="208759"/>
                  </a:lnTo>
                  <a:cubicBezTo>
                    <a:pt x="181954" y="208759"/>
                    <a:pt x="184694" y="206019"/>
                    <a:pt x="184694" y="202659"/>
                  </a:cubicBezTo>
                  <a:lnTo>
                    <a:pt x="184694" y="110312"/>
                  </a:lnTo>
                  <a:lnTo>
                    <a:pt x="203157" y="110312"/>
                  </a:lnTo>
                  <a:cubicBezTo>
                    <a:pt x="205604" y="110312"/>
                    <a:pt x="207854" y="108812"/>
                    <a:pt x="208800" y="106528"/>
                  </a:cubicBezTo>
                  <a:cubicBezTo>
                    <a:pt x="209746" y="104245"/>
                    <a:pt x="209225" y="101603"/>
                    <a:pt x="207463" y="99841"/>
                  </a:cubicBezTo>
                  <a:lnTo>
                    <a:pt x="109179" y="1786"/>
                  </a:lnTo>
                  <a:cubicBezTo>
                    <a:pt x="107989" y="595"/>
                    <a:pt x="106431" y="0"/>
                    <a:pt x="10487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3800200" y="238125"/>
              <a:ext cx="2621850" cy="5219200"/>
            </a:xfrm>
            <a:custGeom>
              <a:rect b="b" l="l" r="r" t="t"/>
              <a:pathLst>
                <a:path extrusionOk="0" h="208768" w="104874">
                  <a:moveTo>
                    <a:pt x="1" y="0"/>
                  </a:moveTo>
                  <a:lnTo>
                    <a:pt x="1" y="208767"/>
                  </a:lnTo>
                  <a:lnTo>
                    <a:pt x="73689" y="208767"/>
                  </a:lnTo>
                  <a:cubicBezTo>
                    <a:pt x="77081" y="208767"/>
                    <a:pt x="79821" y="206027"/>
                    <a:pt x="79821" y="202667"/>
                  </a:cubicBezTo>
                  <a:lnTo>
                    <a:pt x="79821" y="110320"/>
                  </a:lnTo>
                  <a:lnTo>
                    <a:pt x="98284" y="110320"/>
                  </a:lnTo>
                  <a:cubicBezTo>
                    <a:pt x="100731" y="110320"/>
                    <a:pt x="102981" y="108820"/>
                    <a:pt x="103927" y="106536"/>
                  </a:cubicBezTo>
                  <a:cubicBezTo>
                    <a:pt x="104873" y="104253"/>
                    <a:pt x="104352" y="101611"/>
                    <a:pt x="102590" y="99849"/>
                  </a:cubicBezTo>
                  <a:lnTo>
                    <a:pt x="4306" y="1794"/>
                  </a:lnTo>
                  <a:cubicBezTo>
                    <a:pt x="3132" y="587"/>
                    <a:pt x="1566" y="0"/>
                    <a:pt x="1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2904775" y="1972875"/>
              <a:ext cx="1790875" cy="2757825"/>
            </a:xfrm>
            <a:custGeom>
              <a:rect b="b" l="l" r="r" t="t"/>
              <a:pathLst>
                <a:path extrusionOk="0" h="110313" w="71635">
                  <a:moveTo>
                    <a:pt x="35805" y="1"/>
                  </a:moveTo>
                  <a:cubicBezTo>
                    <a:pt x="34831" y="1"/>
                    <a:pt x="33860" y="237"/>
                    <a:pt x="32980" y="710"/>
                  </a:cubicBezTo>
                  <a:cubicBezTo>
                    <a:pt x="12625" y="11344"/>
                    <a:pt x="1" y="32221"/>
                    <a:pt x="1" y="55153"/>
                  </a:cubicBezTo>
                  <a:cubicBezTo>
                    <a:pt x="1" y="76845"/>
                    <a:pt x="11287" y="96678"/>
                    <a:pt x="29685" y="107768"/>
                  </a:cubicBezTo>
                  <a:cubicBezTo>
                    <a:pt x="30761" y="108421"/>
                    <a:pt x="31871" y="109041"/>
                    <a:pt x="32980" y="109628"/>
                  </a:cubicBezTo>
                  <a:cubicBezTo>
                    <a:pt x="33860" y="110084"/>
                    <a:pt x="34839" y="110313"/>
                    <a:pt x="35818" y="110313"/>
                  </a:cubicBezTo>
                  <a:cubicBezTo>
                    <a:pt x="36796" y="110313"/>
                    <a:pt x="37775" y="110084"/>
                    <a:pt x="38655" y="109628"/>
                  </a:cubicBezTo>
                  <a:cubicBezTo>
                    <a:pt x="39765" y="109041"/>
                    <a:pt x="40874" y="108421"/>
                    <a:pt x="41950" y="107768"/>
                  </a:cubicBezTo>
                  <a:cubicBezTo>
                    <a:pt x="60348" y="96678"/>
                    <a:pt x="71634" y="76845"/>
                    <a:pt x="71634" y="55153"/>
                  </a:cubicBezTo>
                  <a:cubicBezTo>
                    <a:pt x="71634" y="32221"/>
                    <a:pt x="59010" y="11344"/>
                    <a:pt x="38655" y="710"/>
                  </a:cubicBezTo>
                  <a:cubicBezTo>
                    <a:pt x="37758" y="237"/>
                    <a:pt x="36780" y="1"/>
                    <a:pt x="35805" y="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3800200" y="1972675"/>
              <a:ext cx="895450" cy="2758025"/>
            </a:xfrm>
            <a:custGeom>
              <a:rect b="b" l="l" r="r" t="t"/>
              <a:pathLst>
                <a:path extrusionOk="0" h="110321" w="35818">
                  <a:moveTo>
                    <a:pt x="1" y="0"/>
                  </a:moveTo>
                  <a:lnTo>
                    <a:pt x="1" y="110321"/>
                  </a:lnTo>
                  <a:cubicBezTo>
                    <a:pt x="979" y="110321"/>
                    <a:pt x="1958" y="110092"/>
                    <a:pt x="2838" y="109636"/>
                  </a:cubicBezTo>
                  <a:cubicBezTo>
                    <a:pt x="3948" y="109049"/>
                    <a:pt x="5057" y="108429"/>
                    <a:pt x="6133" y="107776"/>
                  </a:cubicBezTo>
                  <a:cubicBezTo>
                    <a:pt x="24531" y="96686"/>
                    <a:pt x="35817" y="76853"/>
                    <a:pt x="35817" y="55161"/>
                  </a:cubicBezTo>
                  <a:cubicBezTo>
                    <a:pt x="35817" y="32229"/>
                    <a:pt x="23193" y="11352"/>
                    <a:pt x="2838" y="718"/>
                  </a:cubicBezTo>
                  <a:cubicBezTo>
                    <a:pt x="1958" y="229"/>
                    <a:pt x="979" y="0"/>
                    <a:pt x="1" y="0"/>
                  </a:cubicBezTo>
                  <a:close/>
                </a:path>
              </a:pathLst>
            </a:custGeom>
            <a:solidFill>
              <a:srgbClr val="A39B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3333750" y="2937400"/>
              <a:ext cx="932950" cy="1793300"/>
            </a:xfrm>
            <a:custGeom>
              <a:rect b="b" l="l" r="r" t="t"/>
              <a:pathLst>
                <a:path extrusionOk="0" h="71732" w="37318">
                  <a:moveTo>
                    <a:pt x="18659" y="1"/>
                  </a:moveTo>
                  <a:cubicBezTo>
                    <a:pt x="15299" y="1"/>
                    <a:pt x="12559" y="2741"/>
                    <a:pt x="12559" y="6133"/>
                  </a:cubicBezTo>
                  <a:lnTo>
                    <a:pt x="12559" y="25999"/>
                  </a:lnTo>
                  <a:lnTo>
                    <a:pt x="11026" y="24498"/>
                  </a:lnTo>
                  <a:cubicBezTo>
                    <a:pt x="9835" y="23308"/>
                    <a:pt x="8277" y="22712"/>
                    <a:pt x="6716" y="22712"/>
                  </a:cubicBezTo>
                  <a:cubicBezTo>
                    <a:pt x="5154" y="22712"/>
                    <a:pt x="3588" y="23308"/>
                    <a:pt x="2381" y="24498"/>
                  </a:cubicBezTo>
                  <a:cubicBezTo>
                    <a:pt x="0" y="26880"/>
                    <a:pt x="0" y="30761"/>
                    <a:pt x="2381" y="33143"/>
                  </a:cubicBezTo>
                  <a:lnTo>
                    <a:pt x="12559" y="43287"/>
                  </a:lnTo>
                  <a:lnTo>
                    <a:pt x="12559" y="69187"/>
                  </a:lnTo>
                  <a:cubicBezTo>
                    <a:pt x="13602" y="69840"/>
                    <a:pt x="14712" y="70460"/>
                    <a:pt x="15821" y="71047"/>
                  </a:cubicBezTo>
                  <a:cubicBezTo>
                    <a:pt x="16701" y="71503"/>
                    <a:pt x="17680" y="71732"/>
                    <a:pt x="18659" y="71732"/>
                  </a:cubicBezTo>
                  <a:cubicBezTo>
                    <a:pt x="19637" y="71732"/>
                    <a:pt x="20616" y="71503"/>
                    <a:pt x="21496" y="71047"/>
                  </a:cubicBezTo>
                  <a:cubicBezTo>
                    <a:pt x="22606" y="70460"/>
                    <a:pt x="23715" y="69840"/>
                    <a:pt x="24791" y="69187"/>
                  </a:cubicBezTo>
                  <a:lnTo>
                    <a:pt x="24791" y="26977"/>
                  </a:lnTo>
                  <a:lnTo>
                    <a:pt x="34936" y="16833"/>
                  </a:lnTo>
                  <a:cubicBezTo>
                    <a:pt x="37317" y="14451"/>
                    <a:pt x="37317" y="10570"/>
                    <a:pt x="34936" y="8188"/>
                  </a:cubicBezTo>
                  <a:cubicBezTo>
                    <a:pt x="33729" y="6998"/>
                    <a:pt x="32163" y="6402"/>
                    <a:pt x="30602" y="6402"/>
                  </a:cubicBezTo>
                  <a:cubicBezTo>
                    <a:pt x="29040" y="6402"/>
                    <a:pt x="27482" y="6998"/>
                    <a:pt x="26292" y="8188"/>
                  </a:cubicBezTo>
                  <a:lnTo>
                    <a:pt x="24791" y="9689"/>
                  </a:lnTo>
                  <a:lnTo>
                    <a:pt x="24791" y="6133"/>
                  </a:lnTo>
                  <a:cubicBezTo>
                    <a:pt x="24791" y="2741"/>
                    <a:pt x="22018" y="1"/>
                    <a:pt x="18659" y="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1190625" y="5151475"/>
              <a:ext cx="5219200" cy="305850"/>
            </a:xfrm>
            <a:custGeom>
              <a:rect b="b" l="l" r="r" t="t"/>
              <a:pathLst>
                <a:path extrusionOk="0" h="12234" w="208768">
                  <a:moveTo>
                    <a:pt x="6133" y="1"/>
                  </a:moveTo>
                  <a:cubicBezTo>
                    <a:pt x="2740" y="1"/>
                    <a:pt x="0" y="2741"/>
                    <a:pt x="0" y="6133"/>
                  </a:cubicBezTo>
                  <a:cubicBezTo>
                    <a:pt x="0" y="9493"/>
                    <a:pt x="2740" y="12233"/>
                    <a:pt x="6133" y="12233"/>
                  </a:cubicBezTo>
                  <a:lnTo>
                    <a:pt x="202667" y="12233"/>
                  </a:lnTo>
                  <a:cubicBezTo>
                    <a:pt x="206027" y="12233"/>
                    <a:pt x="208767" y="9493"/>
                    <a:pt x="208767" y="6133"/>
                  </a:cubicBezTo>
                  <a:cubicBezTo>
                    <a:pt x="208767" y="2741"/>
                    <a:pt x="206027" y="1"/>
                    <a:pt x="202667" y="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3800200" y="2937400"/>
              <a:ext cx="466500" cy="1793300"/>
            </a:xfrm>
            <a:custGeom>
              <a:rect b="b" l="l" r="r" t="t"/>
              <a:pathLst>
                <a:path extrusionOk="0" h="71732" w="18660">
                  <a:moveTo>
                    <a:pt x="1" y="1"/>
                  </a:moveTo>
                  <a:lnTo>
                    <a:pt x="1" y="71732"/>
                  </a:lnTo>
                  <a:cubicBezTo>
                    <a:pt x="979" y="71732"/>
                    <a:pt x="1958" y="71503"/>
                    <a:pt x="2838" y="71047"/>
                  </a:cubicBezTo>
                  <a:cubicBezTo>
                    <a:pt x="3948" y="70460"/>
                    <a:pt x="5057" y="69840"/>
                    <a:pt x="6133" y="69187"/>
                  </a:cubicBezTo>
                  <a:lnTo>
                    <a:pt x="6133" y="26977"/>
                  </a:lnTo>
                  <a:lnTo>
                    <a:pt x="16278" y="16833"/>
                  </a:lnTo>
                  <a:cubicBezTo>
                    <a:pt x="18659" y="14451"/>
                    <a:pt x="18659" y="10570"/>
                    <a:pt x="16278" y="8188"/>
                  </a:cubicBezTo>
                  <a:cubicBezTo>
                    <a:pt x="15071" y="6998"/>
                    <a:pt x="13505" y="6402"/>
                    <a:pt x="11944" y="6402"/>
                  </a:cubicBezTo>
                  <a:cubicBezTo>
                    <a:pt x="10382" y="6402"/>
                    <a:pt x="8824" y="6998"/>
                    <a:pt x="7634" y="8188"/>
                  </a:cubicBezTo>
                  <a:lnTo>
                    <a:pt x="6133" y="9689"/>
                  </a:lnTo>
                  <a:lnTo>
                    <a:pt x="6133" y="6133"/>
                  </a:lnTo>
                  <a:cubicBezTo>
                    <a:pt x="6133" y="2741"/>
                    <a:pt x="3360" y="1"/>
                    <a:pt x="1" y="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3800200" y="5151475"/>
              <a:ext cx="2609625" cy="305850"/>
            </a:xfrm>
            <a:custGeom>
              <a:rect b="b" l="l" r="r" t="t"/>
              <a:pathLst>
                <a:path extrusionOk="0" h="12234" w="104385">
                  <a:moveTo>
                    <a:pt x="1" y="1"/>
                  </a:moveTo>
                  <a:lnTo>
                    <a:pt x="1" y="12233"/>
                  </a:lnTo>
                  <a:lnTo>
                    <a:pt x="98284" y="12233"/>
                  </a:lnTo>
                  <a:cubicBezTo>
                    <a:pt x="101644" y="12233"/>
                    <a:pt x="104384" y="9493"/>
                    <a:pt x="104384" y="6133"/>
                  </a:cubicBezTo>
                  <a:cubicBezTo>
                    <a:pt x="104384" y="2741"/>
                    <a:pt x="101644" y="1"/>
                    <a:pt x="98284" y="1"/>
                  </a:cubicBezTo>
                  <a:close/>
                </a:path>
              </a:pathLst>
            </a:custGeom>
            <a:solidFill>
              <a:srgbClr val="A39B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4" name="Google Shape;664;p33"/>
          <p:cNvSpPr txBox="1"/>
          <p:nvPr/>
        </p:nvSpPr>
        <p:spPr>
          <a:xfrm>
            <a:off x="1291075" y="2775250"/>
            <a:ext cx="2891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Playfair Display"/>
                <a:ea typeface="Playfair Display"/>
                <a:cs typeface="Playfair Display"/>
                <a:sym typeface="Playfair Display"/>
              </a:rPr>
              <a:t>Lack of Skilled &amp; Willing Labor Force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65" name="Google Shape;665;p33"/>
          <p:cNvSpPr txBox="1"/>
          <p:nvPr/>
        </p:nvSpPr>
        <p:spPr>
          <a:xfrm>
            <a:off x="5465975" y="1296063"/>
            <a:ext cx="2731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Playfair Display"/>
                <a:ea typeface="Playfair Display"/>
                <a:cs typeface="Playfair Display"/>
                <a:sym typeface="Playfair Display"/>
              </a:rPr>
              <a:t>Occupant Demand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66" name="Google Shape;666;p33"/>
          <p:cNvSpPr txBox="1"/>
          <p:nvPr/>
        </p:nvSpPr>
        <p:spPr>
          <a:xfrm>
            <a:off x="5465975" y="2963275"/>
            <a:ext cx="3029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Playfair Display"/>
                <a:ea typeface="Playfair Display"/>
                <a:cs typeface="Playfair Display"/>
                <a:sym typeface="Playfair Display"/>
              </a:rPr>
              <a:t>Initial Capital Investment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67" name="Google Shape;667;p33"/>
          <p:cNvSpPr txBox="1"/>
          <p:nvPr/>
        </p:nvSpPr>
        <p:spPr>
          <a:xfrm>
            <a:off x="1291075" y="1710425"/>
            <a:ext cx="2465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Electrical panel sizing, transformers &amp; secondary grid network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8" name="Google Shape;668;p33"/>
          <p:cNvSpPr txBox="1"/>
          <p:nvPr/>
        </p:nvSpPr>
        <p:spPr>
          <a:xfrm>
            <a:off x="1291075" y="3631700"/>
            <a:ext cx="3091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Unfamiliar technology, unwillingness to switch to default electric installs, logistics across different trades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9" name="Google Shape;669;p33"/>
          <p:cNvSpPr txBox="1"/>
          <p:nvPr/>
        </p:nvSpPr>
        <p:spPr>
          <a:xfrm>
            <a:off x="5599325" y="1752200"/>
            <a:ext cx="246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Customer education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0" name="Google Shape;670;p33"/>
          <p:cNvSpPr txBox="1"/>
          <p:nvPr/>
        </p:nvSpPr>
        <p:spPr>
          <a:xfrm>
            <a:off x="5599325" y="3673475"/>
            <a:ext cx="2465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Costs of equipment, labor, infrastructure upgrades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4"/>
          <p:cNvSpPr txBox="1"/>
          <p:nvPr>
            <p:ph type="title"/>
          </p:nvPr>
        </p:nvSpPr>
        <p:spPr>
          <a:xfrm>
            <a:off x="0" y="0"/>
            <a:ext cx="9144000" cy="9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Best Practices </a:t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Commercial Electrification Retrofit: Space Heating </a:t>
            </a:r>
            <a:endParaRPr sz="2800"/>
          </a:p>
        </p:txBody>
      </p:sp>
      <p:sp>
        <p:nvSpPr>
          <p:cNvPr id="676" name="Google Shape;676;p34"/>
          <p:cNvSpPr txBox="1"/>
          <p:nvPr/>
        </p:nvSpPr>
        <p:spPr>
          <a:xfrm>
            <a:off x="5332925" y="764050"/>
            <a:ext cx="3478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7" name="Google Shape;677;p34"/>
          <p:cNvSpPr txBox="1"/>
          <p:nvPr/>
        </p:nvSpPr>
        <p:spPr>
          <a:xfrm>
            <a:off x="238050" y="4411800"/>
            <a:ext cx="56121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Incremental Cost:  System cost above Standard Equipment Replacement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8" name="Google Shape;678;p34"/>
          <p:cNvSpPr txBox="1"/>
          <p:nvPr/>
        </p:nvSpPr>
        <p:spPr>
          <a:xfrm>
            <a:off x="5423225" y="1129600"/>
            <a:ext cx="3478500" cy="36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Best Practice System Retrofit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en" sz="15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Rooftop Gas-pack Unit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b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HP Package Unit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en" sz="15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Furnace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b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HP Package System 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en" sz="15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Individual Space Heater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b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Single Zone HP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en" sz="15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Boiler w/ Ducted Air System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HP Boiler &amp; Larger VAV Coils 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en" sz="15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Boiler  w/ Radiant heat</a:t>
            </a: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VRF &amp; Piping &amp; Dedicated Outdoor Air System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9" name="Google Shape;67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050" y="1241050"/>
            <a:ext cx="5083751" cy="328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5"/>
          <p:cNvSpPr txBox="1"/>
          <p:nvPr/>
        </p:nvSpPr>
        <p:spPr>
          <a:xfrm>
            <a:off x="4057325" y="4449600"/>
            <a:ext cx="3156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Data: Commercial Building Energy Consumption Survey: 2012 (</a:t>
            </a:r>
            <a:r>
              <a:rPr lang="en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EIA 2016)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5" name="Google Shape;685;p35"/>
          <p:cNvSpPr txBox="1"/>
          <p:nvPr>
            <p:ph type="title"/>
          </p:nvPr>
        </p:nvSpPr>
        <p:spPr>
          <a:xfrm>
            <a:off x="373500" y="0"/>
            <a:ext cx="8397000" cy="78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California</a:t>
            </a:r>
            <a:r>
              <a:rPr lang="en" sz="2800"/>
              <a:t> Space Heating Retrofit Landscape</a:t>
            </a:r>
            <a:endParaRPr sz="2800"/>
          </a:p>
        </p:txBody>
      </p:sp>
      <p:pic>
        <p:nvPicPr>
          <p:cNvPr id="686" name="Google Shape;6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0072" y="693900"/>
            <a:ext cx="5283850" cy="375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rchitecture Meeting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C7C7C7"/>
      </a:accent1>
      <a:accent2>
        <a:srgbClr val="FFFFFF"/>
      </a:accent2>
      <a:accent3>
        <a:srgbClr val="000000"/>
      </a:accent3>
      <a:accent4>
        <a:srgbClr val="FFFFFF"/>
      </a:accent4>
      <a:accent5>
        <a:srgbClr val="595959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