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56" r:id="rId3"/>
    <p:sldId id="258" r:id="rId4"/>
    <p:sldId id="278" r:id="rId5"/>
    <p:sldId id="279" r:id="rId6"/>
    <p:sldId id="280" r:id="rId7"/>
    <p:sldId id="284" r:id="rId8"/>
    <p:sldId id="291" r:id="rId9"/>
    <p:sldId id="301" r:id="rId10"/>
    <p:sldId id="303" r:id="rId11"/>
    <p:sldId id="304" r:id="rId12"/>
    <p:sldId id="307" r:id="rId13"/>
    <p:sldId id="294" r:id="rId14"/>
    <p:sldId id="259" r:id="rId15"/>
    <p:sldId id="269" r:id="rId16"/>
    <p:sldId id="266" r:id="rId17"/>
    <p:sldId id="261" r:id="rId18"/>
    <p:sldId id="262" r:id="rId19"/>
    <p:sldId id="263" r:id="rId20"/>
    <p:sldId id="264" r:id="rId21"/>
    <p:sldId id="265" r:id="rId22"/>
    <p:sldId id="30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garet Slattery" initials="MS" lastIdx="8" clrIdx="0">
    <p:extLst>
      <p:ext uri="{19B8F6BF-5375-455C-9EA6-DF929625EA0E}">
        <p15:presenceInfo xmlns:p15="http://schemas.microsoft.com/office/powerpoint/2012/main" userId="118c036af90b005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D4AE31"/>
    <a:srgbClr val="323F4F"/>
    <a:srgbClr val="C5CED8"/>
    <a:srgbClr val="001F4D"/>
    <a:srgbClr val="2550AF"/>
    <a:srgbClr val="E8E6E2"/>
    <a:srgbClr val="122660"/>
    <a:srgbClr val="6D9109"/>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55" autoAdjust="0"/>
    <p:restoredTop sz="84992" autoAdjust="0"/>
  </p:normalViewPr>
  <p:slideViewPr>
    <p:cSldViewPr snapToGrid="0">
      <p:cViewPr>
        <p:scale>
          <a:sx n="69" d="100"/>
          <a:sy n="69" d="100"/>
        </p:scale>
        <p:origin x="38"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1E5B23-20B6-0648-A012-AE5E3CAF96C2}" type="doc">
      <dgm:prSet loTypeId="urn:microsoft.com/office/officeart/2005/8/layout/vProcess5" loCatId="" qsTypeId="urn:microsoft.com/office/officeart/2005/8/quickstyle/simple1" qsCatId="simple" csTypeId="urn:microsoft.com/office/officeart/2005/8/colors/accent1_2" csCatId="accent1" phldr="1"/>
      <dgm:spPr/>
      <dgm:t>
        <a:bodyPr/>
        <a:lstStyle/>
        <a:p>
          <a:endParaRPr lang="en-US"/>
        </a:p>
      </dgm:t>
    </dgm:pt>
    <dgm:pt modelId="{8459FE51-5CCC-8646-B464-94F2D7270CCB}">
      <dgm:prSet phldrT="[Text]"/>
      <dgm:spPr>
        <a:solidFill>
          <a:schemeClr val="accent4">
            <a:lumMod val="20000"/>
            <a:lumOff val="80000"/>
          </a:schemeClr>
        </a:solidFill>
      </dgm:spPr>
      <dgm:t>
        <a:bodyPr/>
        <a:lstStyle/>
        <a:p>
          <a:r>
            <a:rPr lang="en-US" dirty="0">
              <a:solidFill>
                <a:schemeClr val="accent1">
                  <a:lumMod val="50000"/>
                </a:schemeClr>
              </a:solidFill>
            </a:rPr>
            <a:t>Present the projects to students</a:t>
          </a:r>
        </a:p>
      </dgm:t>
    </dgm:pt>
    <dgm:pt modelId="{A6C1FD2E-679C-8944-B03A-B62D4A5005BD}" type="parTrans" cxnId="{64285302-9E50-BA4C-B03E-6C8FCA8D9106}">
      <dgm:prSet/>
      <dgm:spPr/>
      <dgm:t>
        <a:bodyPr/>
        <a:lstStyle/>
        <a:p>
          <a:endParaRPr lang="en-US"/>
        </a:p>
      </dgm:t>
    </dgm:pt>
    <dgm:pt modelId="{293DD410-C2D0-D64A-84E5-DF6A9295E62A}" type="sibTrans" cxnId="{64285302-9E50-BA4C-B03E-6C8FCA8D9106}">
      <dgm:prSet/>
      <dgm:spPr>
        <a:solidFill>
          <a:schemeClr val="accent4">
            <a:alpha val="90000"/>
          </a:schemeClr>
        </a:solidFill>
      </dgm:spPr>
      <dgm:t>
        <a:bodyPr/>
        <a:lstStyle/>
        <a:p>
          <a:endParaRPr lang="en-US"/>
        </a:p>
      </dgm:t>
    </dgm:pt>
    <dgm:pt modelId="{5C9253F2-B1B1-5F42-8333-4BFEDB9C4B1B}">
      <dgm:prSet phldrT="[Text]"/>
      <dgm:spPr>
        <a:solidFill>
          <a:schemeClr val="accent4">
            <a:lumMod val="40000"/>
            <a:lumOff val="60000"/>
          </a:schemeClr>
        </a:solidFill>
      </dgm:spPr>
      <dgm:t>
        <a:bodyPr/>
        <a:lstStyle/>
        <a:p>
          <a:r>
            <a:rPr lang="en-US" dirty="0">
              <a:solidFill>
                <a:schemeClr val="accent1">
                  <a:lumMod val="50000"/>
                </a:schemeClr>
              </a:solidFill>
            </a:rPr>
            <a:t>Deliverable #1: Students to research projects and rank their top 3 choices, and list qualifications</a:t>
          </a:r>
        </a:p>
      </dgm:t>
    </dgm:pt>
    <dgm:pt modelId="{F76E1326-E579-E34D-9D38-63ACE27FFEAA}" type="parTrans" cxnId="{58409809-DFAA-A24F-A758-423B6824FD5B}">
      <dgm:prSet/>
      <dgm:spPr/>
      <dgm:t>
        <a:bodyPr/>
        <a:lstStyle/>
        <a:p>
          <a:endParaRPr lang="en-US"/>
        </a:p>
      </dgm:t>
    </dgm:pt>
    <dgm:pt modelId="{4A35E19F-15A2-0549-9648-F6BAFF4561D4}" type="sibTrans" cxnId="{58409809-DFAA-A24F-A758-423B6824FD5B}">
      <dgm:prSet/>
      <dgm:spPr>
        <a:solidFill>
          <a:schemeClr val="accent4">
            <a:alpha val="90000"/>
          </a:schemeClr>
        </a:solidFill>
      </dgm:spPr>
      <dgm:t>
        <a:bodyPr/>
        <a:lstStyle/>
        <a:p>
          <a:endParaRPr lang="en-US"/>
        </a:p>
      </dgm:t>
    </dgm:pt>
    <dgm:pt modelId="{E6EEF90E-EFBC-A941-BF29-66293C9BBA82}">
      <dgm:prSet phldrT="[Text]"/>
      <dgm:spPr>
        <a:solidFill>
          <a:schemeClr val="accent4">
            <a:lumMod val="60000"/>
            <a:lumOff val="40000"/>
          </a:schemeClr>
        </a:solidFill>
      </dgm:spPr>
      <dgm:t>
        <a:bodyPr/>
        <a:lstStyle/>
        <a:p>
          <a:r>
            <a:rPr lang="en-US" dirty="0">
              <a:solidFill>
                <a:schemeClr val="accent1">
                  <a:lumMod val="50000"/>
                </a:schemeClr>
              </a:solidFill>
            </a:rPr>
            <a:t>Students print and turn in the assignment (one page!) to the next meeting</a:t>
          </a:r>
        </a:p>
      </dgm:t>
    </dgm:pt>
    <dgm:pt modelId="{C08F713F-C6E1-684A-BE8D-D62E69843CED}" type="parTrans" cxnId="{12B517B8-F8B8-7D42-826E-66CF67E44515}">
      <dgm:prSet/>
      <dgm:spPr/>
      <dgm:t>
        <a:bodyPr/>
        <a:lstStyle/>
        <a:p>
          <a:endParaRPr lang="en-US"/>
        </a:p>
      </dgm:t>
    </dgm:pt>
    <dgm:pt modelId="{B400A306-197D-F74F-9E05-FFA68015FD2E}" type="sibTrans" cxnId="{12B517B8-F8B8-7D42-826E-66CF67E44515}">
      <dgm:prSet/>
      <dgm:spPr>
        <a:solidFill>
          <a:schemeClr val="accent4">
            <a:alpha val="90000"/>
          </a:schemeClr>
        </a:solidFill>
      </dgm:spPr>
      <dgm:t>
        <a:bodyPr/>
        <a:lstStyle/>
        <a:p>
          <a:endParaRPr lang="en-US"/>
        </a:p>
      </dgm:t>
    </dgm:pt>
    <dgm:pt modelId="{06AFAE50-C89D-7743-8E14-5BB1163AD2C8}">
      <dgm:prSet/>
      <dgm:spPr>
        <a:solidFill>
          <a:srgbClr val="EAC861"/>
        </a:solidFill>
      </dgm:spPr>
      <dgm:t>
        <a:bodyPr/>
        <a:lstStyle/>
        <a:p>
          <a:r>
            <a:rPr lang="en-US" dirty="0">
              <a:solidFill>
                <a:schemeClr val="accent1">
                  <a:lumMod val="50000"/>
                </a:schemeClr>
              </a:solidFill>
            </a:rPr>
            <a:t>Instructors match students with projects</a:t>
          </a:r>
        </a:p>
      </dgm:t>
    </dgm:pt>
    <dgm:pt modelId="{2761510B-79B0-E942-838C-228555ABEDDA}" type="parTrans" cxnId="{D482CDE8-11C9-874B-92CA-5EC07292B132}">
      <dgm:prSet/>
      <dgm:spPr/>
      <dgm:t>
        <a:bodyPr/>
        <a:lstStyle/>
        <a:p>
          <a:endParaRPr lang="en-US"/>
        </a:p>
      </dgm:t>
    </dgm:pt>
    <dgm:pt modelId="{867AE37F-8A6B-9F40-B5A5-580EE619BB9B}" type="sibTrans" cxnId="{D482CDE8-11C9-874B-92CA-5EC07292B132}">
      <dgm:prSet/>
      <dgm:spPr/>
      <dgm:t>
        <a:bodyPr/>
        <a:lstStyle/>
        <a:p>
          <a:endParaRPr lang="en-US"/>
        </a:p>
      </dgm:t>
    </dgm:pt>
    <dgm:pt modelId="{69FC4CA2-E70C-C94A-B223-83589DF556EA}" type="pres">
      <dgm:prSet presAssocID="{5D1E5B23-20B6-0648-A012-AE5E3CAF96C2}" presName="outerComposite" presStyleCnt="0">
        <dgm:presLayoutVars>
          <dgm:chMax val="5"/>
          <dgm:dir/>
          <dgm:resizeHandles val="exact"/>
        </dgm:presLayoutVars>
      </dgm:prSet>
      <dgm:spPr/>
    </dgm:pt>
    <dgm:pt modelId="{70E119CA-EA05-4F41-8BC9-010DA3E0E52F}" type="pres">
      <dgm:prSet presAssocID="{5D1E5B23-20B6-0648-A012-AE5E3CAF96C2}" presName="dummyMaxCanvas" presStyleCnt="0">
        <dgm:presLayoutVars/>
      </dgm:prSet>
      <dgm:spPr/>
    </dgm:pt>
    <dgm:pt modelId="{A358F01C-0762-9341-B1CB-EFA7149E009B}" type="pres">
      <dgm:prSet presAssocID="{5D1E5B23-20B6-0648-A012-AE5E3CAF96C2}" presName="FourNodes_1" presStyleLbl="node1" presStyleIdx="0" presStyleCnt="4">
        <dgm:presLayoutVars>
          <dgm:bulletEnabled val="1"/>
        </dgm:presLayoutVars>
      </dgm:prSet>
      <dgm:spPr/>
    </dgm:pt>
    <dgm:pt modelId="{622E8BDC-1C5C-4A48-AEDE-81E816AD62B8}" type="pres">
      <dgm:prSet presAssocID="{5D1E5B23-20B6-0648-A012-AE5E3CAF96C2}" presName="FourNodes_2" presStyleLbl="node1" presStyleIdx="1" presStyleCnt="4">
        <dgm:presLayoutVars>
          <dgm:bulletEnabled val="1"/>
        </dgm:presLayoutVars>
      </dgm:prSet>
      <dgm:spPr/>
    </dgm:pt>
    <dgm:pt modelId="{49F4CC77-A973-C349-9E4E-F031A12F4D76}" type="pres">
      <dgm:prSet presAssocID="{5D1E5B23-20B6-0648-A012-AE5E3CAF96C2}" presName="FourNodes_3" presStyleLbl="node1" presStyleIdx="2" presStyleCnt="4">
        <dgm:presLayoutVars>
          <dgm:bulletEnabled val="1"/>
        </dgm:presLayoutVars>
      </dgm:prSet>
      <dgm:spPr/>
    </dgm:pt>
    <dgm:pt modelId="{FF92B2FD-9618-A445-959E-DC473E0B31A0}" type="pres">
      <dgm:prSet presAssocID="{5D1E5B23-20B6-0648-A012-AE5E3CAF96C2}" presName="FourNodes_4" presStyleLbl="node1" presStyleIdx="3" presStyleCnt="4">
        <dgm:presLayoutVars>
          <dgm:bulletEnabled val="1"/>
        </dgm:presLayoutVars>
      </dgm:prSet>
      <dgm:spPr/>
    </dgm:pt>
    <dgm:pt modelId="{D6FAD2D1-523B-FB4E-B091-AFE2B9AD720C}" type="pres">
      <dgm:prSet presAssocID="{5D1E5B23-20B6-0648-A012-AE5E3CAF96C2}" presName="FourConn_1-2" presStyleLbl="fgAccFollowNode1" presStyleIdx="0" presStyleCnt="3">
        <dgm:presLayoutVars>
          <dgm:bulletEnabled val="1"/>
        </dgm:presLayoutVars>
      </dgm:prSet>
      <dgm:spPr/>
    </dgm:pt>
    <dgm:pt modelId="{152FE2E5-7CB6-B24B-B44C-2C9B021C305F}" type="pres">
      <dgm:prSet presAssocID="{5D1E5B23-20B6-0648-A012-AE5E3CAF96C2}" presName="FourConn_2-3" presStyleLbl="fgAccFollowNode1" presStyleIdx="1" presStyleCnt="3">
        <dgm:presLayoutVars>
          <dgm:bulletEnabled val="1"/>
        </dgm:presLayoutVars>
      </dgm:prSet>
      <dgm:spPr/>
    </dgm:pt>
    <dgm:pt modelId="{B3E5352F-D998-264B-A1F5-BA4DD01245DD}" type="pres">
      <dgm:prSet presAssocID="{5D1E5B23-20B6-0648-A012-AE5E3CAF96C2}" presName="FourConn_3-4" presStyleLbl="fgAccFollowNode1" presStyleIdx="2" presStyleCnt="3">
        <dgm:presLayoutVars>
          <dgm:bulletEnabled val="1"/>
        </dgm:presLayoutVars>
      </dgm:prSet>
      <dgm:spPr/>
    </dgm:pt>
    <dgm:pt modelId="{DFFCFC6B-99A4-9345-A54E-1795DCF1CB8B}" type="pres">
      <dgm:prSet presAssocID="{5D1E5B23-20B6-0648-A012-AE5E3CAF96C2}" presName="FourNodes_1_text" presStyleLbl="node1" presStyleIdx="3" presStyleCnt="4">
        <dgm:presLayoutVars>
          <dgm:bulletEnabled val="1"/>
        </dgm:presLayoutVars>
      </dgm:prSet>
      <dgm:spPr/>
    </dgm:pt>
    <dgm:pt modelId="{C1504878-C05F-7C4B-B291-109B92EA2F8C}" type="pres">
      <dgm:prSet presAssocID="{5D1E5B23-20B6-0648-A012-AE5E3CAF96C2}" presName="FourNodes_2_text" presStyleLbl="node1" presStyleIdx="3" presStyleCnt="4">
        <dgm:presLayoutVars>
          <dgm:bulletEnabled val="1"/>
        </dgm:presLayoutVars>
      </dgm:prSet>
      <dgm:spPr/>
    </dgm:pt>
    <dgm:pt modelId="{F56E1058-CACD-0846-B6C6-F0CB3BB2DD73}" type="pres">
      <dgm:prSet presAssocID="{5D1E5B23-20B6-0648-A012-AE5E3CAF96C2}" presName="FourNodes_3_text" presStyleLbl="node1" presStyleIdx="3" presStyleCnt="4">
        <dgm:presLayoutVars>
          <dgm:bulletEnabled val="1"/>
        </dgm:presLayoutVars>
      </dgm:prSet>
      <dgm:spPr/>
    </dgm:pt>
    <dgm:pt modelId="{FAE8DCCF-0B4B-174D-91B2-73B4FF5C733F}" type="pres">
      <dgm:prSet presAssocID="{5D1E5B23-20B6-0648-A012-AE5E3CAF96C2}" presName="FourNodes_4_text" presStyleLbl="node1" presStyleIdx="3" presStyleCnt="4">
        <dgm:presLayoutVars>
          <dgm:bulletEnabled val="1"/>
        </dgm:presLayoutVars>
      </dgm:prSet>
      <dgm:spPr/>
    </dgm:pt>
  </dgm:ptLst>
  <dgm:cxnLst>
    <dgm:cxn modelId="{64285302-9E50-BA4C-B03E-6C8FCA8D9106}" srcId="{5D1E5B23-20B6-0648-A012-AE5E3CAF96C2}" destId="{8459FE51-5CCC-8646-B464-94F2D7270CCB}" srcOrd="0" destOrd="0" parTransId="{A6C1FD2E-679C-8944-B03A-B62D4A5005BD}" sibTransId="{293DD410-C2D0-D64A-84E5-DF6A9295E62A}"/>
    <dgm:cxn modelId="{58409809-DFAA-A24F-A758-423B6824FD5B}" srcId="{5D1E5B23-20B6-0648-A012-AE5E3CAF96C2}" destId="{5C9253F2-B1B1-5F42-8333-4BFEDB9C4B1B}" srcOrd="1" destOrd="0" parTransId="{F76E1326-E579-E34D-9D38-63ACE27FFEAA}" sibTransId="{4A35E19F-15A2-0549-9648-F6BAFF4561D4}"/>
    <dgm:cxn modelId="{A9882810-651E-084E-B17D-95A86BEE54E3}" type="presOf" srcId="{06AFAE50-C89D-7743-8E14-5BB1163AD2C8}" destId="{FAE8DCCF-0B4B-174D-91B2-73B4FF5C733F}" srcOrd="1" destOrd="0" presId="urn:microsoft.com/office/officeart/2005/8/layout/vProcess5"/>
    <dgm:cxn modelId="{9DC91919-F11F-1641-9656-334886D316B9}" type="presOf" srcId="{8459FE51-5CCC-8646-B464-94F2D7270CCB}" destId="{DFFCFC6B-99A4-9345-A54E-1795DCF1CB8B}" srcOrd="1" destOrd="0" presId="urn:microsoft.com/office/officeart/2005/8/layout/vProcess5"/>
    <dgm:cxn modelId="{AEB71D25-320C-4F42-A7ED-82214CB0DAEA}" type="presOf" srcId="{5D1E5B23-20B6-0648-A012-AE5E3CAF96C2}" destId="{69FC4CA2-E70C-C94A-B223-83589DF556EA}" srcOrd="0" destOrd="0" presId="urn:microsoft.com/office/officeart/2005/8/layout/vProcess5"/>
    <dgm:cxn modelId="{0AC21747-2DB3-D944-ABE4-E7108BF0CA9E}" type="presOf" srcId="{293DD410-C2D0-D64A-84E5-DF6A9295E62A}" destId="{D6FAD2D1-523B-FB4E-B091-AFE2B9AD720C}" srcOrd="0" destOrd="0" presId="urn:microsoft.com/office/officeart/2005/8/layout/vProcess5"/>
    <dgm:cxn modelId="{D7FAFC71-2E17-3144-9DD8-DA025ED8DB3D}" type="presOf" srcId="{4A35E19F-15A2-0549-9648-F6BAFF4561D4}" destId="{152FE2E5-7CB6-B24B-B44C-2C9B021C305F}" srcOrd="0" destOrd="0" presId="urn:microsoft.com/office/officeart/2005/8/layout/vProcess5"/>
    <dgm:cxn modelId="{E6C6C176-E44B-4546-87AC-A896F2AE5F0C}" type="presOf" srcId="{8459FE51-5CCC-8646-B464-94F2D7270CCB}" destId="{A358F01C-0762-9341-B1CB-EFA7149E009B}" srcOrd="0" destOrd="0" presId="urn:microsoft.com/office/officeart/2005/8/layout/vProcess5"/>
    <dgm:cxn modelId="{60CACC8B-89C8-9C47-A7ED-AFB813B3B2A2}" type="presOf" srcId="{5C9253F2-B1B1-5F42-8333-4BFEDB9C4B1B}" destId="{C1504878-C05F-7C4B-B291-109B92EA2F8C}" srcOrd="1" destOrd="0" presId="urn:microsoft.com/office/officeart/2005/8/layout/vProcess5"/>
    <dgm:cxn modelId="{C5314D96-8CEB-7440-BDDA-6F87E9B71D98}" type="presOf" srcId="{5C9253F2-B1B1-5F42-8333-4BFEDB9C4B1B}" destId="{622E8BDC-1C5C-4A48-AEDE-81E816AD62B8}" srcOrd="0" destOrd="0" presId="urn:microsoft.com/office/officeart/2005/8/layout/vProcess5"/>
    <dgm:cxn modelId="{12B517B8-F8B8-7D42-826E-66CF67E44515}" srcId="{5D1E5B23-20B6-0648-A012-AE5E3CAF96C2}" destId="{E6EEF90E-EFBC-A941-BF29-66293C9BBA82}" srcOrd="2" destOrd="0" parTransId="{C08F713F-C6E1-684A-BE8D-D62E69843CED}" sibTransId="{B400A306-197D-F74F-9E05-FFA68015FD2E}"/>
    <dgm:cxn modelId="{D9C0E5D5-38D7-3446-8F09-6D36B8508DB6}" type="presOf" srcId="{B400A306-197D-F74F-9E05-FFA68015FD2E}" destId="{B3E5352F-D998-264B-A1F5-BA4DD01245DD}" srcOrd="0" destOrd="0" presId="urn:microsoft.com/office/officeart/2005/8/layout/vProcess5"/>
    <dgm:cxn modelId="{DDBB28DA-B824-4C4E-80F1-BED009D77AAE}" type="presOf" srcId="{06AFAE50-C89D-7743-8E14-5BB1163AD2C8}" destId="{FF92B2FD-9618-A445-959E-DC473E0B31A0}" srcOrd="0" destOrd="0" presId="urn:microsoft.com/office/officeart/2005/8/layout/vProcess5"/>
    <dgm:cxn modelId="{07659DE2-C662-2649-AF03-FF81CE8D5401}" type="presOf" srcId="{E6EEF90E-EFBC-A941-BF29-66293C9BBA82}" destId="{49F4CC77-A973-C349-9E4E-F031A12F4D76}" srcOrd="0" destOrd="0" presId="urn:microsoft.com/office/officeart/2005/8/layout/vProcess5"/>
    <dgm:cxn modelId="{0AF401E7-C021-6E4E-908A-EFBFCEF57139}" type="presOf" srcId="{E6EEF90E-EFBC-A941-BF29-66293C9BBA82}" destId="{F56E1058-CACD-0846-B6C6-F0CB3BB2DD73}" srcOrd="1" destOrd="0" presId="urn:microsoft.com/office/officeart/2005/8/layout/vProcess5"/>
    <dgm:cxn modelId="{D482CDE8-11C9-874B-92CA-5EC07292B132}" srcId="{5D1E5B23-20B6-0648-A012-AE5E3CAF96C2}" destId="{06AFAE50-C89D-7743-8E14-5BB1163AD2C8}" srcOrd="3" destOrd="0" parTransId="{2761510B-79B0-E942-838C-228555ABEDDA}" sibTransId="{867AE37F-8A6B-9F40-B5A5-580EE619BB9B}"/>
    <dgm:cxn modelId="{C21F6EE4-BE7F-B144-819F-8AFDBF134331}" type="presParOf" srcId="{69FC4CA2-E70C-C94A-B223-83589DF556EA}" destId="{70E119CA-EA05-4F41-8BC9-010DA3E0E52F}" srcOrd="0" destOrd="0" presId="urn:microsoft.com/office/officeart/2005/8/layout/vProcess5"/>
    <dgm:cxn modelId="{66C8192E-25DC-BF4F-870A-335625D21F25}" type="presParOf" srcId="{69FC4CA2-E70C-C94A-B223-83589DF556EA}" destId="{A358F01C-0762-9341-B1CB-EFA7149E009B}" srcOrd="1" destOrd="0" presId="urn:microsoft.com/office/officeart/2005/8/layout/vProcess5"/>
    <dgm:cxn modelId="{9E602B92-22F4-A84B-AAE3-3E40C711F5F7}" type="presParOf" srcId="{69FC4CA2-E70C-C94A-B223-83589DF556EA}" destId="{622E8BDC-1C5C-4A48-AEDE-81E816AD62B8}" srcOrd="2" destOrd="0" presId="urn:microsoft.com/office/officeart/2005/8/layout/vProcess5"/>
    <dgm:cxn modelId="{374C0AF3-7553-8C46-A9A0-FD575E056ADF}" type="presParOf" srcId="{69FC4CA2-E70C-C94A-B223-83589DF556EA}" destId="{49F4CC77-A973-C349-9E4E-F031A12F4D76}" srcOrd="3" destOrd="0" presId="urn:microsoft.com/office/officeart/2005/8/layout/vProcess5"/>
    <dgm:cxn modelId="{E5C3B316-20B0-5D4F-A2DB-08A52DD2E893}" type="presParOf" srcId="{69FC4CA2-E70C-C94A-B223-83589DF556EA}" destId="{FF92B2FD-9618-A445-959E-DC473E0B31A0}" srcOrd="4" destOrd="0" presId="urn:microsoft.com/office/officeart/2005/8/layout/vProcess5"/>
    <dgm:cxn modelId="{B14FFE87-7270-4E4E-B49C-F1CC4EAA96DD}" type="presParOf" srcId="{69FC4CA2-E70C-C94A-B223-83589DF556EA}" destId="{D6FAD2D1-523B-FB4E-B091-AFE2B9AD720C}" srcOrd="5" destOrd="0" presId="urn:microsoft.com/office/officeart/2005/8/layout/vProcess5"/>
    <dgm:cxn modelId="{AEF29E97-0060-D54C-9EA8-14B7D02398F3}" type="presParOf" srcId="{69FC4CA2-E70C-C94A-B223-83589DF556EA}" destId="{152FE2E5-7CB6-B24B-B44C-2C9B021C305F}" srcOrd="6" destOrd="0" presId="urn:microsoft.com/office/officeart/2005/8/layout/vProcess5"/>
    <dgm:cxn modelId="{D6810D10-292F-A349-9AA3-049A0E8A92FF}" type="presParOf" srcId="{69FC4CA2-E70C-C94A-B223-83589DF556EA}" destId="{B3E5352F-D998-264B-A1F5-BA4DD01245DD}" srcOrd="7" destOrd="0" presId="urn:microsoft.com/office/officeart/2005/8/layout/vProcess5"/>
    <dgm:cxn modelId="{45942809-C9C6-504B-994B-1D201A970B23}" type="presParOf" srcId="{69FC4CA2-E70C-C94A-B223-83589DF556EA}" destId="{DFFCFC6B-99A4-9345-A54E-1795DCF1CB8B}" srcOrd="8" destOrd="0" presId="urn:microsoft.com/office/officeart/2005/8/layout/vProcess5"/>
    <dgm:cxn modelId="{7F888039-88EC-7F43-BA40-594675ED4D55}" type="presParOf" srcId="{69FC4CA2-E70C-C94A-B223-83589DF556EA}" destId="{C1504878-C05F-7C4B-B291-109B92EA2F8C}" srcOrd="9" destOrd="0" presId="urn:microsoft.com/office/officeart/2005/8/layout/vProcess5"/>
    <dgm:cxn modelId="{CC7754B0-5A75-9C42-92C9-0DA52586F7B2}" type="presParOf" srcId="{69FC4CA2-E70C-C94A-B223-83589DF556EA}" destId="{F56E1058-CACD-0846-B6C6-F0CB3BB2DD73}" srcOrd="10" destOrd="0" presId="urn:microsoft.com/office/officeart/2005/8/layout/vProcess5"/>
    <dgm:cxn modelId="{6FD18BAD-16E8-3148-ADC0-C1389D0F9014}" type="presParOf" srcId="{69FC4CA2-E70C-C94A-B223-83589DF556EA}" destId="{FAE8DCCF-0B4B-174D-91B2-73B4FF5C733F}"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58F01C-0762-9341-B1CB-EFA7149E009B}">
      <dsp:nvSpPr>
        <dsp:cNvPr id="0" name=""/>
        <dsp:cNvSpPr/>
      </dsp:nvSpPr>
      <dsp:spPr>
        <a:xfrm>
          <a:off x="0" y="0"/>
          <a:ext cx="8291640" cy="1113062"/>
        </a:xfrm>
        <a:prstGeom prst="roundRect">
          <a:avLst>
            <a:gd name="adj" fmla="val 1000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accent1">
                  <a:lumMod val="50000"/>
                </a:schemeClr>
              </a:solidFill>
            </a:rPr>
            <a:t>Present the projects to students</a:t>
          </a:r>
        </a:p>
      </dsp:txBody>
      <dsp:txXfrm>
        <a:off x="32600" y="32600"/>
        <a:ext cx="6996506" cy="1047862"/>
      </dsp:txXfrm>
    </dsp:sp>
    <dsp:sp modelId="{622E8BDC-1C5C-4A48-AEDE-81E816AD62B8}">
      <dsp:nvSpPr>
        <dsp:cNvPr id="0" name=""/>
        <dsp:cNvSpPr/>
      </dsp:nvSpPr>
      <dsp:spPr>
        <a:xfrm>
          <a:off x="694424" y="1315437"/>
          <a:ext cx="8291640" cy="1113062"/>
        </a:xfrm>
        <a:prstGeom prst="roundRect">
          <a:avLst>
            <a:gd name="adj" fmla="val 10000"/>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accent1">
                  <a:lumMod val="50000"/>
                </a:schemeClr>
              </a:solidFill>
            </a:rPr>
            <a:t>Deliverable #1: Students to research projects and rank their top 3 choices, and list qualifications</a:t>
          </a:r>
        </a:p>
      </dsp:txBody>
      <dsp:txXfrm>
        <a:off x="727024" y="1348037"/>
        <a:ext cx="6808525" cy="1047862"/>
      </dsp:txXfrm>
    </dsp:sp>
    <dsp:sp modelId="{49F4CC77-A973-C349-9E4E-F031A12F4D76}">
      <dsp:nvSpPr>
        <dsp:cNvPr id="0" name=""/>
        <dsp:cNvSpPr/>
      </dsp:nvSpPr>
      <dsp:spPr>
        <a:xfrm>
          <a:off x="1378485" y="2630875"/>
          <a:ext cx="8291640" cy="1113062"/>
        </a:xfrm>
        <a:prstGeom prst="roundRect">
          <a:avLst>
            <a:gd name="adj" fmla="val 10000"/>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accent1">
                  <a:lumMod val="50000"/>
                </a:schemeClr>
              </a:solidFill>
            </a:rPr>
            <a:t>Students print and turn in the assignment (one page!) to the next meeting</a:t>
          </a:r>
        </a:p>
      </dsp:txBody>
      <dsp:txXfrm>
        <a:off x="1411085" y="2663475"/>
        <a:ext cx="6818889" cy="1047862"/>
      </dsp:txXfrm>
    </dsp:sp>
    <dsp:sp modelId="{FF92B2FD-9618-A445-959E-DC473E0B31A0}">
      <dsp:nvSpPr>
        <dsp:cNvPr id="0" name=""/>
        <dsp:cNvSpPr/>
      </dsp:nvSpPr>
      <dsp:spPr>
        <a:xfrm>
          <a:off x="2072910" y="3946313"/>
          <a:ext cx="8291640" cy="1113062"/>
        </a:xfrm>
        <a:prstGeom prst="roundRect">
          <a:avLst>
            <a:gd name="adj" fmla="val 10000"/>
          </a:avLst>
        </a:prstGeom>
        <a:solidFill>
          <a:srgbClr val="EAC86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accent1">
                  <a:lumMod val="50000"/>
                </a:schemeClr>
              </a:solidFill>
            </a:rPr>
            <a:t>Instructors match students with projects</a:t>
          </a:r>
        </a:p>
      </dsp:txBody>
      <dsp:txXfrm>
        <a:off x="2105510" y="3978913"/>
        <a:ext cx="6808525" cy="1047862"/>
      </dsp:txXfrm>
    </dsp:sp>
    <dsp:sp modelId="{D6FAD2D1-523B-FB4E-B091-AFE2B9AD720C}">
      <dsp:nvSpPr>
        <dsp:cNvPr id="0" name=""/>
        <dsp:cNvSpPr/>
      </dsp:nvSpPr>
      <dsp:spPr>
        <a:xfrm>
          <a:off x="7568150" y="852504"/>
          <a:ext cx="723490" cy="723490"/>
        </a:xfrm>
        <a:prstGeom prst="downArrow">
          <a:avLst>
            <a:gd name="adj1" fmla="val 55000"/>
            <a:gd name="adj2" fmla="val 45000"/>
          </a:avLst>
        </a:prstGeom>
        <a:solidFill>
          <a:schemeClr val="accent4">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7730935" y="852504"/>
        <a:ext cx="397920" cy="544426"/>
      </dsp:txXfrm>
    </dsp:sp>
    <dsp:sp modelId="{152FE2E5-7CB6-B24B-B44C-2C9B021C305F}">
      <dsp:nvSpPr>
        <dsp:cNvPr id="0" name=""/>
        <dsp:cNvSpPr/>
      </dsp:nvSpPr>
      <dsp:spPr>
        <a:xfrm>
          <a:off x="8262574" y="2167942"/>
          <a:ext cx="723490" cy="723490"/>
        </a:xfrm>
        <a:prstGeom prst="downArrow">
          <a:avLst>
            <a:gd name="adj1" fmla="val 55000"/>
            <a:gd name="adj2" fmla="val 45000"/>
          </a:avLst>
        </a:prstGeom>
        <a:solidFill>
          <a:schemeClr val="accent4">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8425359" y="2167942"/>
        <a:ext cx="397920" cy="544426"/>
      </dsp:txXfrm>
    </dsp:sp>
    <dsp:sp modelId="{B3E5352F-D998-264B-A1F5-BA4DD01245DD}">
      <dsp:nvSpPr>
        <dsp:cNvPr id="0" name=""/>
        <dsp:cNvSpPr/>
      </dsp:nvSpPr>
      <dsp:spPr>
        <a:xfrm>
          <a:off x="8946635" y="3483380"/>
          <a:ext cx="723490" cy="723490"/>
        </a:xfrm>
        <a:prstGeom prst="downArrow">
          <a:avLst>
            <a:gd name="adj1" fmla="val 55000"/>
            <a:gd name="adj2" fmla="val 45000"/>
          </a:avLst>
        </a:prstGeom>
        <a:solidFill>
          <a:schemeClr val="accent4">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9109420" y="3483380"/>
        <a:ext cx="397920" cy="544426"/>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1C67BB-92C5-4229-B8C4-FFD63F6F08E0}" type="datetimeFigureOut">
              <a:rPr lang="en-US" smtClean="0"/>
              <a:t>3/26/2019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A802A2-7BBC-4E70-BE18-4D3D4A65EFD0}" type="slidenum">
              <a:rPr lang="en-US" smtClean="0"/>
              <a:t>‹#›</a:t>
            </a:fld>
            <a:endParaRPr lang="en-US"/>
          </a:p>
        </p:txBody>
      </p:sp>
    </p:spTree>
    <p:extLst>
      <p:ext uri="{BB962C8B-B14F-4D97-AF65-F5344CB8AC3E}">
        <p14:creationId xmlns:p14="http://schemas.microsoft.com/office/powerpoint/2010/main" val="2220495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presentation </a:t>
            </a:r>
          </a:p>
        </p:txBody>
      </p:sp>
      <p:sp>
        <p:nvSpPr>
          <p:cNvPr id="4" name="Slide Number Placeholder 3"/>
          <p:cNvSpPr>
            <a:spLocks noGrp="1"/>
          </p:cNvSpPr>
          <p:nvPr>
            <p:ph type="sldNum" sz="quarter" idx="5"/>
          </p:nvPr>
        </p:nvSpPr>
        <p:spPr/>
        <p:txBody>
          <a:bodyPr/>
          <a:lstStyle/>
          <a:p>
            <a:fld id="{18A802A2-7BBC-4E70-BE18-4D3D4A65EFD0}" type="slidenum">
              <a:rPr lang="en-US" smtClean="0"/>
              <a:t>2</a:t>
            </a:fld>
            <a:endParaRPr lang="en-US"/>
          </a:p>
        </p:txBody>
      </p:sp>
    </p:spTree>
    <p:extLst>
      <p:ext uri="{BB962C8B-B14F-4D97-AF65-F5344CB8AC3E}">
        <p14:creationId xmlns:p14="http://schemas.microsoft.com/office/powerpoint/2010/main" val="634562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6F94126E-3E1C-4846-9D87-FD124B8110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408978A7-6A86-4678-B1D6-6A476A12A5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Blue= </a:t>
            </a:r>
            <a:r>
              <a:rPr lang="is-IS" altLang="en-US"/>
              <a:t>122660</a:t>
            </a:r>
          </a:p>
          <a:p>
            <a:pPr eaLnBrk="1" hangingPunct="1"/>
            <a:r>
              <a:rPr lang="en-US" altLang="en-US"/>
              <a:t>G</a:t>
            </a:r>
            <a:r>
              <a:rPr lang="is-IS" altLang="en-US"/>
              <a:t>rey= E8E6E2</a:t>
            </a:r>
          </a:p>
          <a:p>
            <a:pPr eaLnBrk="1" hangingPunct="1"/>
            <a:endParaRPr lang="en-US" altLang="en-US"/>
          </a:p>
        </p:txBody>
      </p:sp>
      <p:sp>
        <p:nvSpPr>
          <p:cNvPr id="4" name="Slide Number Placeholder 3">
            <a:extLst>
              <a:ext uri="{FF2B5EF4-FFF2-40B4-BE49-F238E27FC236}">
                <a16:creationId xmlns:a16="http://schemas.microsoft.com/office/drawing/2014/main" id="{C076CC86-8E9A-4D33-947B-44D9148A4B34}"/>
              </a:ext>
            </a:extLst>
          </p:cNvPr>
          <p:cNvSpPr>
            <a:spLocks noGrp="1"/>
          </p:cNvSpPr>
          <p:nvPr>
            <p:ph type="sldNum" sz="quarter" idx="5"/>
          </p:nvPr>
        </p:nvSpPr>
        <p:spPr/>
        <p:txBody>
          <a:bodyPr/>
          <a:lstStyle/>
          <a:p>
            <a:pPr>
              <a:defRPr/>
            </a:pPr>
            <a:fld id="{822C9793-232D-4CB7-906C-8B103EC69B4A}" type="slidenum">
              <a:rPr lang="en-US" smtClean="0"/>
              <a:pPr>
                <a:defRPr/>
              </a:pPr>
              <a:t>14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Examples of PBL at different levels </a:t>
            </a:r>
          </a:p>
          <a:p>
            <a:pPr marL="171450" indent="-171450">
              <a:buFontTx/>
              <a:buChar char="-"/>
            </a:pPr>
            <a:r>
              <a:rPr lang="en-US" dirty="0"/>
              <a:t>Goal is to apply what you’re learning to a real situation </a:t>
            </a:r>
          </a:p>
          <a:p>
            <a:pPr marL="171450" indent="-171450">
              <a:buFontTx/>
              <a:buChar char="-"/>
            </a:pPr>
            <a:r>
              <a:rPr lang="en-US" dirty="0"/>
              <a:t>Interactive</a:t>
            </a:r>
          </a:p>
          <a:p>
            <a:pPr marL="628650" lvl="1" indent="-171450">
              <a:buFontTx/>
              <a:buChar char="-"/>
            </a:pPr>
            <a:r>
              <a:rPr lang="en-US" dirty="0"/>
              <a:t>How many people have learned something in a classroom that you forgot once the class ended? </a:t>
            </a:r>
          </a:p>
        </p:txBody>
      </p:sp>
      <p:sp>
        <p:nvSpPr>
          <p:cNvPr id="4" name="Slide Number Placeholder 3"/>
          <p:cNvSpPr>
            <a:spLocks noGrp="1"/>
          </p:cNvSpPr>
          <p:nvPr>
            <p:ph type="sldNum" sz="quarter" idx="5"/>
          </p:nvPr>
        </p:nvSpPr>
        <p:spPr/>
        <p:txBody>
          <a:bodyPr/>
          <a:lstStyle/>
          <a:p>
            <a:fld id="{18A802A2-7BBC-4E70-BE18-4D3D4A65EFD0}" type="slidenum">
              <a:rPr lang="en-US" smtClean="0"/>
              <a:t>3</a:t>
            </a:fld>
            <a:endParaRPr lang="en-US"/>
          </a:p>
        </p:txBody>
      </p:sp>
    </p:spTree>
    <p:extLst>
      <p:ext uri="{BB962C8B-B14F-4D97-AF65-F5344CB8AC3E}">
        <p14:creationId xmlns:p14="http://schemas.microsoft.com/office/powerpoint/2010/main" val="2191088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Peter</a:t>
            </a:r>
          </a:p>
          <a:p>
            <a:r>
              <a:rPr lang="en-US" dirty="0"/>
              <a:t>Talk about IRC and Humphrey and Mandela fellows – engaging with local</a:t>
            </a:r>
          </a:p>
          <a:p>
            <a:endParaRPr lang="en-US" dirty="0"/>
          </a:p>
        </p:txBody>
      </p:sp>
      <p:sp>
        <p:nvSpPr>
          <p:cNvPr id="4" name="Slide Number Placeholder 3"/>
          <p:cNvSpPr>
            <a:spLocks noGrp="1"/>
          </p:cNvSpPr>
          <p:nvPr>
            <p:ph type="sldNum" sz="quarter" idx="5"/>
          </p:nvPr>
        </p:nvSpPr>
        <p:spPr/>
        <p:txBody>
          <a:bodyPr/>
          <a:lstStyle/>
          <a:p>
            <a:fld id="{18A802A2-7BBC-4E70-BE18-4D3D4A65EFD0}" type="slidenum">
              <a:rPr lang="en-US" smtClean="0"/>
              <a:t>4</a:t>
            </a:fld>
            <a:endParaRPr lang="en-US"/>
          </a:p>
        </p:txBody>
      </p:sp>
    </p:spTree>
    <p:extLst>
      <p:ext uri="{BB962C8B-B14F-4D97-AF65-F5344CB8AC3E}">
        <p14:creationId xmlns:p14="http://schemas.microsoft.com/office/powerpoint/2010/main" val="4031830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Group work time during class is super important!!! </a:t>
            </a:r>
          </a:p>
        </p:txBody>
      </p:sp>
      <p:sp>
        <p:nvSpPr>
          <p:cNvPr id="4" name="Slide Number Placeholder 3"/>
          <p:cNvSpPr>
            <a:spLocks noGrp="1"/>
          </p:cNvSpPr>
          <p:nvPr>
            <p:ph type="sldNum" sz="quarter" idx="5"/>
          </p:nvPr>
        </p:nvSpPr>
        <p:spPr/>
        <p:txBody>
          <a:bodyPr/>
          <a:lstStyle/>
          <a:p>
            <a:fld id="{18A802A2-7BBC-4E70-BE18-4D3D4A65EFD0}" type="slidenum">
              <a:rPr lang="en-US" smtClean="0"/>
              <a:t>7</a:t>
            </a:fld>
            <a:endParaRPr lang="en-US"/>
          </a:p>
        </p:txBody>
      </p:sp>
    </p:spTree>
    <p:extLst>
      <p:ext uri="{BB962C8B-B14F-4D97-AF65-F5344CB8AC3E}">
        <p14:creationId xmlns:p14="http://schemas.microsoft.com/office/powerpoint/2010/main" val="4066552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Client:</a:t>
            </a:r>
          </a:p>
          <a:p>
            <a:endParaRPr lang="en-US" dirty="0"/>
          </a:p>
          <a:p>
            <a:r>
              <a:rPr lang="en-US" dirty="0"/>
              <a:t>Do they email back quickly or do they wait a long time before responding?</a:t>
            </a:r>
          </a:p>
          <a:p>
            <a:r>
              <a:rPr lang="en-US" dirty="0"/>
              <a:t>Are they willing to work with students?</a:t>
            </a:r>
          </a:p>
          <a:p>
            <a:r>
              <a:rPr lang="en-US" dirty="0"/>
              <a:t>Do they understand what they may or may not get out of the course?</a:t>
            </a:r>
          </a:p>
          <a:p>
            <a:endParaRPr lang="en-US" dirty="0"/>
          </a:p>
          <a:p>
            <a:r>
              <a:rPr lang="en-US" dirty="0"/>
              <a:t>Resources: </a:t>
            </a:r>
          </a:p>
          <a:p>
            <a:pPr marL="171450" indent="-171450">
              <a:buFontTx/>
              <a:buChar char="-"/>
            </a:pPr>
            <a:r>
              <a:rPr lang="en-US" dirty="0"/>
              <a:t>Student skillset</a:t>
            </a:r>
          </a:p>
          <a:p>
            <a:pPr marL="171450" indent="-171450">
              <a:buFontTx/>
              <a:buChar char="-"/>
            </a:pPr>
            <a:r>
              <a:rPr lang="en-US" dirty="0"/>
              <a:t>Institution resources </a:t>
            </a:r>
            <a:r>
              <a:rPr lang="en-US" dirty="0">
                <a:sym typeface="Wingdings" pitchFamily="2" charset="2"/>
              </a:rPr>
              <a:t> building materials, financial support, etc.</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8A802A2-7BBC-4E70-BE18-4D3D4A65EFD0}" type="slidenum">
              <a:rPr lang="en-US" smtClean="0"/>
              <a:t>8</a:t>
            </a:fld>
            <a:endParaRPr lang="en-US"/>
          </a:p>
        </p:txBody>
      </p:sp>
    </p:spTree>
    <p:extLst>
      <p:ext uri="{BB962C8B-B14F-4D97-AF65-F5344CB8AC3E}">
        <p14:creationId xmlns:p14="http://schemas.microsoft.com/office/powerpoint/2010/main" val="2377330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A802A2-7BBC-4E70-BE18-4D3D4A65EFD0}" type="slidenum">
              <a:rPr lang="en-US" smtClean="0"/>
              <a:t>9</a:t>
            </a:fld>
            <a:endParaRPr lang="en-US"/>
          </a:p>
        </p:txBody>
      </p:sp>
    </p:spTree>
    <p:extLst>
      <p:ext uri="{BB962C8B-B14F-4D97-AF65-F5344CB8AC3E}">
        <p14:creationId xmlns:p14="http://schemas.microsoft.com/office/powerpoint/2010/main" val="3414662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found that groups of three work best but if you must, groups of four work as well</a:t>
            </a:r>
          </a:p>
          <a:p>
            <a:endParaRPr lang="en-US" dirty="0"/>
          </a:p>
          <a:p>
            <a:r>
              <a:rPr lang="en-US" dirty="0"/>
              <a:t>You want them to feel like they have had agency in their choosing and have them work on a project they are interested in</a:t>
            </a:r>
          </a:p>
          <a:p>
            <a:endParaRPr lang="en-US" dirty="0"/>
          </a:p>
          <a:p>
            <a:r>
              <a:rPr lang="en-US" dirty="0"/>
              <a:t>Real life is interdisciplinary, and projects do better with different perspectives</a:t>
            </a:r>
          </a:p>
          <a:p>
            <a:endParaRPr lang="en-US" dirty="0"/>
          </a:p>
          <a:p>
            <a:r>
              <a:rPr lang="en-US" dirty="0"/>
              <a:t>Connect students with clients </a:t>
            </a:r>
          </a:p>
        </p:txBody>
      </p:sp>
      <p:sp>
        <p:nvSpPr>
          <p:cNvPr id="4" name="Slide Number Placeholder 3"/>
          <p:cNvSpPr>
            <a:spLocks noGrp="1"/>
          </p:cNvSpPr>
          <p:nvPr>
            <p:ph type="sldNum" sz="quarter" idx="5"/>
          </p:nvPr>
        </p:nvSpPr>
        <p:spPr/>
        <p:txBody>
          <a:bodyPr/>
          <a:lstStyle/>
          <a:p>
            <a:fld id="{18A802A2-7BBC-4E70-BE18-4D3D4A65EFD0}" type="slidenum">
              <a:rPr lang="en-US" smtClean="0"/>
              <a:t>10</a:t>
            </a:fld>
            <a:endParaRPr lang="en-US"/>
          </a:p>
        </p:txBody>
      </p:sp>
    </p:spTree>
    <p:extLst>
      <p:ext uri="{BB962C8B-B14F-4D97-AF65-F5344CB8AC3E}">
        <p14:creationId xmlns:p14="http://schemas.microsoft.com/office/powerpoint/2010/main" val="1238594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instructors, we facilitate the groups during group time to make sure that they are on track.  We encourage students to resolve group conflicts on their own – this is real life, but we will intervene if necessary.</a:t>
            </a:r>
          </a:p>
          <a:p>
            <a:endParaRPr lang="en-US" dirty="0"/>
          </a:p>
          <a:p>
            <a:r>
              <a:rPr lang="en-US" dirty="0"/>
              <a:t>We include activities, labs, simulations and guest speakers to ensure that students are engaged, not every class period should be group work.</a:t>
            </a:r>
          </a:p>
          <a:p>
            <a:endParaRPr lang="en-US" dirty="0"/>
          </a:p>
          <a:p>
            <a:r>
              <a:rPr lang="en-US" dirty="0"/>
              <a:t>If clients are unresponsive, we attempt to contact them.</a:t>
            </a:r>
          </a:p>
          <a:p>
            <a:endParaRPr lang="en-US" dirty="0"/>
          </a:p>
          <a:p>
            <a:r>
              <a:rPr lang="en-US" dirty="0"/>
              <a:t>Class space – it is important to have a room that can be used for both lecture but also is conducive to group work </a:t>
            </a:r>
          </a:p>
          <a:p>
            <a:endParaRPr lang="en-US" dirty="0"/>
          </a:p>
          <a:p>
            <a:r>
              <a:rPr lang="en-US" dirty="0"/>
              <a:t>Students are busy – this is why it is essential to have group time in class, we have seen increased student value from the course with more time in the curriculum to work on their projects </a:t>
            </a:r>
            <a:r>
              <a:rPr lang="en-US" dirty="0">
                <a:sym typeface="Wingdings" pitchFamily="2" charset="2"/>
              </a:rPr>
              <a:t> usually have 1 hour of lecture and 1 hour of group time for each meeting</a:t>
            </a:r>
            <a:endParaRPr lang="en-US" dirty="0"/>
          </a:p>
        </p:txBody>
      </p:sp>
      <p:sp>
        <p:nvSpPr>
          <p:cNvPr id="4" name="Slide Number Placeholder 3"/>
          <p:cNvSpPr>
            <a:spLocks noGrp="1"/>
          </p:cNvSpPr>
          <p:nvPr>
            <p:ph type="sldNum" sz="quarter" idx="5"/>
          </p:nvPr>
        </p:nvSpPr>
        <p:spPr/>
        <p:txBody>
          <a:bodyPr/>
          <a:lstStyle/>
          <a:p>
            <a:fld id="{18A802A2-7BBC-4E70-BE18-4D3D4A65EFD0}" type="slidenum">
              <a:rPr lang="en-US" smtClean="0"/>
              <a:t>11</a:t>
            </a:fld>
            <a:endParaRPr lang="en-US"/>
          </a:p>
        </p:txBody>
      </p:sp>
    </p:spTree>
    <p:extLst>
      <p:ext uri="{BB962C8B-B14F-4D97-AF65-F5344CB8AC3E}">
        <p14:creationId xmlns:p14="http://schemas.microsoft.com/office/powerpoint/2010/main" val="2074515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were two universities that wanted to implement D-Lab Design, Build, Test classes because they wanted their students to learn more hands-on skills, so it’s slightly different than this case. Zamorano and </a:t>
            </a:r>
            <a:r>
              <a:rPr lang="en-US" dirty="0" err="1"/>
              <a:t>Kasetsart</a:t>
            </a:r>
            <a:r>
              <a:rPr lang="en-US" dirty="0"/>
              <a:t> are both agricultural universities. </a:t>
            </a:r>
            <a:r>
              <a:rPr lang="en-US" sz="1200" kern="1200" dirty="0">
                <a:solidFill>
                  <a:schemeClr val="tx1"/>
                </a:solidFill>
                <a:effectLst/>
                <a:latin typeface="+mn-lt"/>
                <a:ea typeface="+mn-ea"/>
                <a:cs typeface="+mn-cs"/>
              </a:rPr>
              <a:t>Projects: mainly came from faculty and personal connections, mentor/teacher role vs. external client </a:t>
            </a:r>
          </a:p>
          <a:p>
            <a:pPr marL="171450" indent="-171450">
              <a:buFontTx/>
              <a:buChar char="-"/>
            </a:pPr>
            <a:r>
              <a:rPr lang="en-US" sz="1200" kern="1200" dirty="0">
                <a:solidFill>
                  <a:schemeClr val="tx1"/>
                </a:solidFill>
                <a:effectLst/>
                <a:latin typeface="+mn-lt"/>
                <a:ea typeface="+mn-ea"/>
                <a:cs typeface="+mn-cs"/>
              </a:rPr>
              <a:t>They consider this desirable while they establish their D-lab model</a:t>
            </a:r>
          </a:p>
          <a:p>
            <a:pPr marL="171450" indent="-171450">
              <a:buFontTx/>
              <a:buChar char="-"/>
            </a:pPr>
            <a:r>
              <a:rPr lang="en-US" sz="1200" kern="1200" dirty="0">
                <a:solidFill>
                  <a:schemeClr val="tx1"/>
                </a:solidFill>
                <a:effectLst/>
                <a:latin typeface="+mn-lt"/>
                <a:ea typeface="+mn-ea"/>
                <a:cs typeface="+mn-cs"/>
              </a:rPr>
              <a:t>Added benefit of connecting resources and talent across departments </a:t>
            </a:r>
          </a:p>
          <a:p>
            <a:pPr marL="0" indent="0">
              <a:buFontTx/>
              <a:buNone/>
            </a:pPr>
            <a:r>
              <a:rPr lang="en-US" sz="1200" kern="1200" dirty="0">
                <a:solidFill>
                  <a:schemeClr val="tx1"/>
                </a:solidFill>
                <a:effectLst/>
                <a:latin typeface="+mn-lt"/>
                <a:ea typeface="+mn-ea"/>
                <a:cs typeface="+mn-cs"/>
              </a:rPr>
              <a:t>Ideal group size is three students per group </a:t>
            </a:r>
          </a:p>
          <a:p>
            <a:pPr marL="0" indent="0">
              <a:buFontTx/>
              <a:buNone/>
            </a:pPr>
            <a:endParaRPr lang="en-US" sz="1200" kern="1200" dirty="0">
              <a:solidFill>
                <a:schemeClr val="tx1"/>
              </a:solidFill>
              <a:effectLst/>
              <a:latin typeface="+mn-lt"/>
              <a:ea typeface="+mn-ea"/>
              <a:cs typeface="+mn-cs"/>
            </a:endParaRPr>
          </a:p>
          <a:p>
            <a:pPr marL="171450" indent="-171450">
              <a:buFontTx/>
              <a:buChar char="-"/>
            </a:pPr>
            <a:endParaRPr lang="en-US" sz="1200" kern="1200" dirty="0">
              <a:solidFill>
                <a:schemeClr val="tx1"/>
              </a:solidFill>
              <a:effectLst/>
              <a:latin typeface="+mn-lt"/>
              <a:ea typeface="+mn-ea"/>
              <a:cs typeface="+mn-cs"/>
            </a:endParaRPr>
          </a:p>
          <a:p>
            <a:pPr marL="0" indent="0">
              <a:buFontTx/>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8A802A2-7BBC-4E70-BE18-4D3D4A65EFD0}" type="slidenum">
              <a:rPr lang="en-US" smtClean="0"/>
              <a:t>12</a:t>
            </a:fld>
            <a:endParaRPr lang="en-US"/>
          </a:p>
        </p:txBody>
      </p:sp>
    </p:spTree>
    <p:extLst>
      <p:ext uri="{BB962C8B-B14F-4D97-AF65-F5344CB8AC3E}">
        <p14:creationId xmlns:p14="http://schemas.microsoft.com/office/powerpoint/2010/main" val="12353897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group of people preparing food inside of a building&#10;&#10;Description automatically generated">
            <a:extLst>
              <a:ext uri="{FF2B5EF4-FFF2-40B4-BE49-F238E27FC236}">
                <a16:creationId xmlns:a16="http://schemas.microsoft.com/office/drawing/2014/main" id="{1CBE5BA5-4ADA-4572-824F-C40379A1F4C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Title 1">
            <a:extLst>
              <a:ext uri="{FF2B5EF4-FFF2-40B4-BE49-F238E27FC236}">
                <a16:creationId xmlns:a16="http://schemas.microsoft.com/office/drawing/2014/main" id="{1BF1AFE4-7668-4F16-B119-70D9F31582B5}"/>
              </a:ext>
            </a:extLst>
          </p:cNvPr>
          <p:cNvSpPr>
            <a:spLocks noGrp="1"/>
          </p:cNvSpPr>
          <p:nvPr>
            <p:ph type="ctrTitle"/>
          </p:nvPr>
        </p:nvSpPr>
        <p:spPr>
          <a:xfrm>
            <a:off x="1524000" y="1122363"/>
            <a:ext cx="9144000" cy="2387600"/>
          </a:xfrm>
        </p:spPr>
        <p:txBody>
          <a:bodyPr anchor="b"/>
          <a:lstStyle>
            <a:lvl1pPr algn="ctr">
              <a:defRPr sz="6000" b="1">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5F30680-2916-493F-AB85-B8F619D95CA6}"/>
              </a:ext>
            </a:extLst>
          </p:cNvPr>
          <p:cNvSpPr>
            <a:spLocks noGrp="1"/>
          </p:cNvSpPr>
          <p:nvPr>
            <p:ph type="subTitle" idx="1"/>
          </p:nvPr>
        </p:nvSpPr>
        <p:spPr>
          <a:xfrm>
            <a:off x="1524000" y="3602038"/>
            <a:ext cx="9144000" cy="1655762"/>
          </a:xfrm>
        </p:spPr>
        <p:txBody>
          <a:bodyPr/>
          <a:lstStyle>
            <a:lvl1pPr marL="0" indent="0" algn="ctr">
              <a:buNone/>
              <a:defRPr sz="2400">
                <a:latin typeface="Abadi" panose="020B06040201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AB04B5A-3854-4519-991B-6844D0148930}"/>
              </a:ext>
            </a:extLst>
          </p:cNvPr>
          <p:cNvSpPr>
            <a:spLocks noGrp="1"/>
          </p:cNvSpPr>
          <p:nvPr>
            <p:ph type="dt" sz="half" idx="10"/>
          </p:nvPr>
        </p:nvSpPr>
        <p:spPr>
          <a:xfrm>
            <a:off x="838200" y="6356350"/>
            <a:ext cx="2743200" cy="365125"/>
          </a:xfrm>
          <a:prstGeom prst="rect">
            <a:avLst/>
          </a:prstGeom>
        </p:spPr>
        <p:txBody>
          <a:bodyPr/>
          <a:lstStyle/>
          <a:p>
            <a:fld id="{D175C473-6149-4A14-A5BD-3A118918C45F}" type="datetimeFigureOut">
              <a:rPr lang="en-US" smtClean="0"/>
              <a:t>3/26/2019</a:t>
            </a:fld>
            <a:endParaRPr lang="en-US"/>
          </a:p>
        </p:txBody>
      </p:sp>
      <p:sp>
        <p:nvSpPr>
          <p:cNvPr id="5" name="Footer Placeholder 4">
            <a:extLst>
              <a:ext uri="{FF2B5EF4-FFF2-40B4-BE49-F238E27FC236}">
                <a16:creationId xmlns:a16="http://schemas.microsoft.com/office/drawing/2014/main" id="{AEC846AB-B69D-417C-A571-D9BB6143B9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4C574A-D770-4D9D-B558-30C8C4E7C540}"/>
              </a:ext>
            </a:extLst>
          </p:cNvPr>
          <p:cNvSpPr>
            <a:spLocks noGrp="1"/>
          </p:cNvSpPr>
          <p:nvPr>
            <p:ph type="sldNum" sz="quarter" idx="12"/>
          </p:nvPr>
        </p:nvSpPr>
        <p:spPr/>
        <p:txBody>
          <a:bodyPr/>
          <a:lstStyle/>
          <a:p>
            <a:fld id="{312799F0-CE66-49E5-B47A-E713E6DDC2E3}" type="slidenum">
              <a:rPr lang="en-US" smtClean="0"/>
              <a:t>‹#›</a:t>
            </a:fld>
            <a:endParaRPr lang="en-US"/>
          </a:p>
        </p:txBody>
      </p:sp>
    </p:spTree>
    <p:extLst>
      <p:ext uri="{BB962C8B-B14F-4D97-AF65-F5344CB8AC3E}">
        <p14:creationId xmlns:p14="http://schemas.microsoft.com/office/powerpoint/2010/main" val="3381279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566B9-83B1-4D8B-8F61-A2C205D897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6ED950-97F3-48AD-8B32-4C45BD36860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EBE74C-3DD2-4C60-9F53-5CC82D1CB36F}"/>
              </a:ext>
            </a:extLst>
          </p:cNvPr>
          <p:cNvSpPr>
            <a:spLocks noGrp="1"/>
          </p:cNvSpPr>
          <p:nvPr>
            <p:ph type="dt" sz="half" idx="10"/>
          </p:nvPr>
        </p:nvSpPr>
        <p:spPr>
          <a:xfrm>
            <a:off x="838200" y="6356350"/>
            <a:ext cx="2743200" cy="365125"/>
          </a:xfrm>
          <a:prstGeom prst="rect">
            <a:avLst/>
          </a:prstGeom>
        </p:spPr>
        <p:txBody>
          <a:bodyPr/>
          <a:lstStyle/>
          <a:p>
            <a:fld id="{D175C473-6149-4A14-A5BD-3A118918C45F}" type="datetimeFigureOut">
              <a:rPr lang="en-US" smtClean="0"/>
              <a:t>3/26/2019</a:t>
            </a:fld>
            <a:endParaRPr lang="en-US"/>
          </a:p>
        </p:txBody>
      </p:sp>
      <p:sp>
        <p:nvSpPr>
          <p:cNvPr id="5" name="Footer Placeholder 4">
            <a:extLst>
              <a:ext uri="{FF2B5EF4-FFF2-40B4-BE49-F238E27FC236}">
                <a16:creationId xmlns:a16="http://schemas.microsoft.com/office/drawing/2014/main" id="{70F202F6-AC21-4D7E-8776-91B178CC2E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F0F303-94D3-4059-BD9C-63056BEB9BFF}"/>
              </a:ext>
            </a:extLst>
          </p:cNvPr>
          <p:cNvSpPr>
            <a:spLocks noGrp="1"/>
          </p:cNvSpPr>
          <p:nvPr>
            <p:ph type="sldNum" sz="quarter" idx="12"/>
          </p:nvPr>
        </p:nvSpPr>
        <p:spPr/>
        <p:txBody>
          <a:bodyPr/>
          <a:lstStyle/>
          <a:p>
            <a:fld id="{312799F0-CE66-49E5-B47A-E713E6DDC2E3}" type="slidenum">
              <a:rPr lang="en-US" smtClean="0"/>
              <a:t>‹#›</a:t>
            </a:fld>
            <a:endParaRPr lang="en-US"/>
          </a:p>
        </p:txBody>
      </p:sp>
    </p:spTree>
    <p:extLst>
      <p:ext uri="{BB962C8B-B14F-4D97-AF65-F5344CB8AC3E}">
        <p14:creationId xmlns:p14="http://schemas.microsoft.com/office/powerpoint/2010/main" val="1624825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A64EC7-7E73-4C2F-A8C1-0186D30891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776626-61F2-49FF-98A0-2EEDFFE6A0B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CC037-5683-45F6-875D-55ACDBC4FB7E}"/>
              </a:ext>
            </a:extLst>
          </p:cNvPr>
          <p:cNvSpPr>
            <a:spLocks noGrp="1"/>
          </p:cNvSpPr>
          <p:nvPr>
            <p:ph type="dt" sz="half" idx="10"/>
          </p:nvPr>
        </p:nvSpPr>
        <p:spPr>
          <a:xfrm>
            <a:off x="838200" y="6356350"/>
            <a:ext cx="2743200" cy="365125"/>
          </a:xfrm>
          <a:prstGeom prst="rect">
            <a:avLst/>
          </a:prstGeom>
        </p:spPr>
        <p:txBody>
          <a:bodyPr/>
          <a:lstStyle/>
          <a:p>
            <a:fld id="{D175C473-6149-4A14-A5BD-3A118918C45F}" type="datetimeFigureOut">
              <a:rPr lang="en-US" smtClean="0"/>
              <a:t>3/26/2019</a:t>
            </a:fld>
            <a:endParaRPr lang="en-US"/>
          </a:p>
        </p:txBody>
      </p:sp>
      <p:sp>
        <p:nvSpPr>
          <p:cNvPr id="5" name="Footer Placeholder 4">
            <a:extLst>
              <a:ext uri="{FF2B5EF4-FFF2-40B4-BE49-F238E27FC236}">
                <a16:creationId xmlns:a16="http://schemas.microsoft.com/office/drawing/2014/main" id="{1D82C411-9516-439F-B6E6-D535B8843F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137DEC-A9EF-4A5F-B46D-74CDCDAB3CB3}"/>
              </a:ext>
            </a:extLst>
          </p:cNvPr>
          <p:cNvSpPr>
            <a:spLocks noGrp="1"/>
          </p:cNvSpPr>
          <p:nvPr>
            <p:ph type="sldNum" sz="quarter" idx="12"/>
          </p:nvPr>
        </p:nvSpPr>
        <p:spPr/>
        <p:txBody>
          <a:bodyPr/>
          <a:lstStyle/>
          <a:p>
            <a:fld id="{312799F0-CE66-49E5-B47A-E713E6DDC2E3}" type="slidenum">
              <a:rPr lang="en-US" smtClean="0"/>
              <a:t>‹#›</a:t>
            </a:fld>
            <a:endParaRPr lang="en-US"/>
          </a:p>
        </p:txBody>
      </p:sp>
    </p:spTree>
    <p:extLst>
      <p:ext uri="{BB962C8B-B14F-4D97-AF65-F5344CB8AC3E}">
        <p14:creationId xmlns:p14="http://schemas.microsoft.com/office/powerpoint/2010/main" val="3491235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42030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1A90BBA-F3B5-4929-8E26-332CA23182D9}"/>
              </a:ext>
            </a:extLst>
          </p:cNvPr>
          <p:cNvSpPr>
            <a:spLocks noGrp="1"/>
          </p:cNvSpPr>
          <p:nvPr>
            <p:ph type="dt" sz="half" idx="10"/>
          </p:nvPr>
        </p:nvSpPr>
        <p:spPr/>
        <p:txBody>
          <a:bodyPr/>
          <a:lstStyle>
            <a:lvl1pPr>
              <a:defRPr/>
            </a:lvl1pPr>
          </a:lstStyle>
          <a:p>
            <a:pPr>
              <a:defRPr/>
            </a:pPr>
            <a:fld id="{B65ED26A-5869-4C4A-9AA8-D2E82281ED9E}" type="datetimeFigureOut">
              <a:rPr lang="en-US"/>
              <a:pPr>
                <a:defRPr/>
              </a:pPr>
              <a:t>3/27/2019</a:t>
            </a:fld>
            <a:endParaRPr lang="en-US"/>
          </a:p>
        </p:txBody>
      </p:sp>
      <p:sp>
        <p:nvSpPr>
          <p:cNvPr id="4" name="Footer Placeholder 4">
            <a:extLst>
              <a:ext uri="{FF2B5EF4-FFF2-40B4-BE49-F238E27FC236}">
                <a16:creationId xmlns:a16="http://schemas.microsoft.com/office/drawing/2014/main" id="{3B3EB86B-D6BB-4ABF-9EA0-684D3456E51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64399BB-9CF2-4B09-9063-90D6B14DCCF2}"/>
              </a:ext>
            </a:extLst>
          </p:cNvPr>
          <p:cNvSpPr>
            <a:spLocks noGrp="1"/>
          </p:cNvSpPr>
          <p:nvPr>
            <p:ph type="sldNum" sz="quarter" idx="12"/>
          </p:nvPr>
        </p:nvSpPr>
        <p:spPr/>
        <p:txBody>
          <a:bodyPr/>
          <a:lstStyle>
            <a:lvl1pPr>
              <a:defRPr/>
            </a:lvl1pPr>
          </a:lstStyle>
          <a:p>
            <a:pPr>
              <a:defRPr/>
            </a:pPr>
            <a:fld id="{207013F8-6BE0-4D6A-BC5B-00FEFB581271}" type="slidenum">
              <a:rPr lang="en-US"/>
              <a:pPr>
                <a:defRPr/>
              </a:pPr>
              <a:t>‹#›</a:t>
            </a:fld>
            <a:endParaRPr lang="en-US"/>
          </a:p>
        </p:txBody>
      </p:sp>
    </p:spTree>
    <p:extLst>
      <p:ext uri="{BB962C8B-B14F-4D97-AF65-F5344CB8AC3E}">
        <p14:creationId xmlns:p14="http://schemas.microsoft.com/office/powerpoint/2010/main" val="2256173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D6B0D-4791-4FD0-BD8E-0186BBA1F7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EB6271-F13F-4EF2-905B-90A8C8ED33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A9C2FB-29AC-43C8-9987-A463FF07D77A}"/>
              </a:ext>
            </a:extLst>
          </p:cNvPr>
          <p:cNvSpPr>
            <a:spLocks noGrp="1"/>
          </p:cNvSpPr>
          <p:nvPr>
            <p:ph type="dt" sz="half" idx="10"/>
          </p:nvPr>
        </p:nvSpPr>
        <p:spPr/>
        <p:txBody>
          <a:bodyPr/>
          <a:lstStyle/>
          <a:p>
            <a:fld id="{822A863F-30C2-4F6E-BC9F-9FA93F36CA2E}" type="datetimeFigureOut">
              <a:rPr lang="en-US" smtClean="0"/>
              <a:t>3/26/2019</a:t>
            </a:fld>
            <a:endParaRPr lang="en-US"/>
          </a:p>
        </p:txBody>
      </p:sp>
      <p:sp>
        <p:nvSpPr>
          <p:cNvPr id="5" name="Footer Placeholder 4">
            <a:extLst>
              <a:ext uri="{FF2B5EF4-FFF2-40B4-BE49-F238E27FC236}">
                <a16:creationId xmlns:a16="http://schemas.microsoft.com/office/drawing/2014/main" id="{24059409-5068-47A8-A0F8-B8AF8C2581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07D061-AF19-48BD-BC6A-2E4FB08AD900}"/>
              </a:ext>
            </a:extLst>
          </p:cNvPr>
          <p:cNvSpPr>
            <a:spLocks noGrp="1"/>
          </p:cNvSpPr>
          <p:nvPr>
            <p:ph type="sldNum" sz="quarter" idx="12"/>
          </p:nvPr>
        </p:nvSpPr>
        <p:spPr/>
        <p:txBody>
          <a:bodyPr/>
          <a:lstStyle/>
          <a:p>
            <a:fld id="{B6DDD644-2A20-4C6C-92A9-93C901197A62}" type="slidenum">
              <a:rPr lang="en-US" smtClean="0"/>
              <a:t>‹#›</a:t>
            </a:fld>
            <a:endParaRPr lang="en-US"/>
          </a:p>
        </p:txBody>
      </p:sp>
    </p:spTree>
    <p:extLst>
      <p:ext uri="{BB962C8B-B14F-4D97-AF65-F5344CB8AC3E}">
        <p14:creationId xmlns:p14="http://schemas.microsoft.com/office/powerpoint/2010/main" val="4179777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50BE7-21AB-4A0B-BF22-EF3A66D6AD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40B2CE-ED28-4937-BD28-E4499703C3D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30F69F-08F9-406A-8786-1641F7AC29C1}"/>
              </a:ext>
            </a:extLst>
          </p:cNvPr>
          <p:cNvSpPr>
            <a:spLocks noGrp="1"/>
          </p:cNvSpPr>
          <p:nvPr>
            <p:ph type="dt" sz="half" idx="10"/>
          </p:nvPr>
        </p:nvSpPr>
        <p:spPr/>
        <p:txBody>
          <a:bodyPr/>
          <a:lstStyle/>
          <a:p>
            <a:fld id="{822A863F-30C2-4F6E-BC9F-9FA93F36CA2E}" type="datetimeFigureOut">
              <a:rPr lang="en-US" smtClean="0"/>
              <a:t>3/26/2019</a:t>
            </a:fld>
            <a:endParaRPr lang="en-US"/>
          </a:p>
        </p:txBody>
      </p:sp>
      <p:sp>
        <p:nvSpPr>
          <p:cNvPr id="5" name="Footer Placeholder 4">
            <a:extLst>
              <a:ext uri="{FF2B5EF4-FFF2-40B4-BE49-F238E27FC236}">
                <a16:creationId xmlns:a16="http://schemas.microsoft.com/office/drawing/2014/main" id="{BF27E6B6-6D59-4C19-B725-C44D3E6FCF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2A3E46-1CCA-48BB-A155-7ED63454DCE4}"/>
              </a:ext>
            </a:extLst>
          </p:cNvPr>
          <p:cNvSpPr>
            <a:spLocks noGrp="1"/>
          </p:cNvSpPr>
          <p:nvPr>
            <p:ph type="sldNum" sz="quarter" idx="12"/>
          </p:nvPr>
        </p:nvSpPr>
        <p:spPr/>
        <p:txBody>
          <a:bodyPr/>
          <a:lstStyle/>
          <a:p>
            <a:fld id="{B6DDD644-2A20-4C6C-92A9-93C901197A62}" type="slidenum">
              <a:rPr lang="en-US" smtClean="0"/>
              <a:t>‹#›</a:t>
            </a:fld>
            <a:endParaRPr lang="en-US"/>
          </a:p>
        </p:txBody>
      </p:sp>
    </p:spTree>
    <p:extLst>
      <p:ext uri="{BB962C8B-B14F-4D97-AF65-F5344CB8AC3E}">
        <p14:creationId xmlns:p14="http://schemas.microsoft.com/office/powerpoint/2010/main" val="14632743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EE34A-3C28-409D-83E7-C6299CDD2D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1BE2DA-0AFD-4B01-8C15-45D82A24D1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D0FBB7D-5610-476C-A0B1-28DF46E087B5}"/>
              </a:ext>
            </a:extLst>
          </p:cNvPr>
          <p:cNvSpPr>
            <a:spLocks noGrp="1"/>
          </p:cNvSpPr>
          <p:nvPr>
            <p:ph type="dt" sz="half" idx="10"/>
          </p:nvPr>
        </p:nvSpPr>
        <p:spPr/>
        <p:txBody>
          <a:bodyPr/>
          <a:lstStyle/>
          <a:p>
            <a:fld id="{822A863F-30C2-4F6E-BC9F-9FA93F36CA2E}" type="datetimeFigureOut">
              <a:rPr lang="en-US" smtClean="0"/>
              <a:t>3/26/2019</a:t>
            </a:fld>
            <a:endParaRPr lang="en-US"/>
          </a:p>
        </p:txBody>
      </p:sp>
      <p:sp>
        <p:nvSpPr>
          <p:cNvPr id="5" name="Footer Placeholder 4">
            <a:extLst>
              <a:ext uri="{FF2B5EF4-FFF2-40B4-BE49-F238E27FC236}">
                <a16:creationId xmlns:a16="http://schemas.microsoft.com/office/drawing/2014/main" id="{0DE9C93D-4296-4C4B-93B1-2F10CCD8ED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40CBB1-7A13-47EF-A0A0-48285D02F5B3}"/>
              </a:ext>
            </a:extLst>
          </p:cNvPr>
          <p:cNvSpPr>
            <a:spLocks noGrp="1"/>
          </p:cNvSpPr>
          <p:nvPr>
            <p:ph type="sldNum" sz="quarter" idx="12"/>
          </p:nvPr>
        </p:nvSpPr>
        <p:spPr/>
        <p:txBody>
          <a:bodyPr/>
          <a:lstStyle/>
          <a:p>
            <a:fld id="{B6DDD644-2A20-4C6C-92A9-93C901197A62}" type="slidenum">
              <a:rPr lang="en-US" smtClean="0"/>
              <a:t>‹#›</a:t>
            </a:fld>
            <a:endParaRPr lang="en-US"/>
          </a:p>
        </p:txBody>
      </p:sp>
    </p:spTree>
    <p:extLst>
      <p:ext uri="{BB962C8B-B14F-4D97-AF65-F5344CB8AC3E}">
        <p14:creationId xmlns:p14="http://schemas.microsoft.com/office/powerpoint/2010/main" val="2513679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56A3B-5361-4D1B-9301-EB0CD7F0C1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068BDC-E87C-4E94-A4F9-84940CE6C0F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178C35-3ED8-4AFB-B51A-73D9FDA810F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007DD5-6DE7-40D3-B970-DE3A60C57DB7}"/>
              </a:ext>
            </a:extLst>
          </p:cNvPr>
          <p:cNvSpPr>
            <a:spLocks noGrp="1"/>
          </p:cNvSpPr>
          <p:nvPr>
            <p:ph type="dt" sz="half" idx="10"/>
          </p:nvPr>
        </p:nvSpPr>
        <p:spPr/>
        <p:txBody>
          <a:bodyPr/>
          <a:lstStyle/>
          <a:p>
            <a:fld id="{822A863F-30C2-4F6E-BC9F-9FA93F36CA2E}" type="datetimeFigureOut">
              <a:rPr lang="en-US" smtClean="0"/>
              <a:t>3/26/2019</a:t>
            </a:fld>
            <a:endParaRPr lang="en-US"/>
          </a:p>
        </p:txBody>
      </p:sp>
      <p:sp>
        <p:nvSpPr>
          <p:cNvPr id="6" name="Footer Placeholder 5">
            <a:extLst>
              <a:ext uri="{FF2B5EF4-FFF2-40B4-BE49-F238E27FC236}">
                <a16:creationId xmlns:a16="http://schemas.microsoft.com/office/drawing/2014/main" id="{274E90AD-FD2D-4771-ADB2-4866B1E151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739A34-CFF4-4595-8151-DD0C15EF74CB}"/>
              </a:ext>
            </a:extLst>
          </p:cNvPr>
          <p:cNvSpPr>
            <a:spLocks noGrp="1"/>
          </p:cNvSpPr>
          <p:nvPr>
            <p:ph type="sldNum" sz="quarter" idx="12"/>
          </p:nvPr>
        </p:nvSpPr>
        <p:spPr/>
        <p:txBody>
          <a:bodyPr/>
          <a:lstStyle/>
          <a:p>
            <a:fld id="{B6DDD644-2A20-4C6C-92A9-93C901197A62}" type="slidenum">
              <a:rPr lang="en-US" smtClean="0"/>
              <a:t>‹#›</a:t>
            </a:fld>
            <a:endParaRPr lang="en-US"/>
          </a:p>
        </p:txBody>
      </p:sp>
    </p:spTree>
    <p:extLst>
      <p:ext uri="{BB962C8B-B14F-4D97-AF65-F5344CB8AC3E}">
        <p14:creationId xmlns:p14="http://schemas.microsoft.com/office/powerpoint/2010/main" val="20280703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62334-3509-41F4-A2C8-CC2D3F0FBF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9593A7-886E-47C6-A3C3-08423D6159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E2403DB-D3ED-4F29-93E8-DA7F1E51C1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AABD4B-19EB-44DA-BC14-6EDCD3E922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E7A70F9-A205-47A3-A3A0-49841EBD641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0B3D66-57D9-431E-A8B6-EC7D560325B3}"/>
              </a:ext>
            </a:extLst>
          </p:cNvPr>
          <p:cNvSpPr>
            <a:spLocks noGrp="1"/>
          </p:cNvSpPr>
          <p:nvPr>
            <p:ph type="dt" sz="half" idx="10"/>
          </p:nvPr>
        </p:nvSpPr>
        <p:spPr/>
        <p:txBody>
          <a:bodyPr/>
          <a:lstStyle/>
          <a:p>
            <a:fld id="{822A863F-30C2-4F6E-BC9F-9FA93F36CA2E}" type="datetimeFigureOut">
              <a:rPr lang="en-US" smtClean="0"/>
              <a:t>3/26/2019</a:t>
            </a:fld>
            <a:endParaRPr lang="en-US"/>
          </a:p>
        </p:txBody>
      </p:sp>
      <p:sp>
        <p:nvSpPr>
          <p:cNvPr id="8" name="Footer Placeholder 7">
            <a:extLst>
              <a:ext uri="{FF2B5EF4-FFF2-40B4-BE49-F238E27FC236}">
                <a16:creationId xmlns:a16="http://schemas.microsoft.com/office/drawing/2014/main" id="{4D3B6700-44DB-46F6-9CBA-E2D199FD07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64A677-CAC3-43AB-A5C4-344DF7718118}"/>
              </a:ext>
            </a:extLst>
          </p:cNvPr>
          <p:cNvSpPr>
            <a:spLocks noGrp="1"/>
          </p:cNvSpPr>
          <p:nvPr>
            <p:ph type="sldNum" sz="quarter" idx="12"/>
          </p:nvPr>
        </p:nvSpPr>
        <p:spPr/>
        <p:txBody>
          <a:bodyPr/>
          <a:lstStyle/>
          <a:p>
            <a:fld id="{B6DDD644-2A20-4C6C-92A9-93C901197A62}" type="slidenum">
              <a:rPr lang="en-US" smtClean="0"/>
              <a:t>‹#›</a:t>
            </a:fld>
            <a:endParaRPr lang="en-US"/>
          </a:p>
        </p:txBody>
      </p:sp>
    </p:spTree>
    <p:extLst>
      <p:ext uri="{BB962C8B-B14F-4D97-AF65-F5344CB8AC3E}">
        <p14:creationId xmlns:p14="http://schemas.microsoft.com/office/powerpoint/2010/main" val="447414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4FFD2-7135-470B-A7AC-D6480D4E05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2B93EC-5519-4F93-9AF7-F905BB506C32}"/>
              </a:ext>
            </a:extLst>
          </p:cNvPr>
          <p:cNvSpPr>
            <a:spLocks noGrp="1"/>
          </p:cNvSpPr>
          <p:nvPr>
            <p:ph type="dt" sz="half" idx="10"/>
          </p:nvPr>
        </p:nvSpPr>
        <p:spPr/>
        <p:txBody>
          <a:bodyPr/>
          <a:lstStyle/>
          <a:p>
            <a:fld id="{822A863F-30C2-4F6E-BC9F-9FA93F36CA2E}" type="datetimeFigureOut">
              <a:rPr lang="en-US" smtClean="0"/>
              <a:t>3/26/2019</a:t>
            </a:fld>
            <a:endParaRPr lang="en-US"/>
          </a:p>
        </p:txBody>
      </p:sp>
      <p:sp>
        <p:nvSpPr>
          <p:cNvPr id="4" name="Footer Placeholder 3">
            <a:extLst>
              <a:ext uri="{FF2B5EF4-FFF2-40B4-BE49-F238E27FC236}">
                <a16:creationId xmlns:a16="http://schemas.microsoft.com/office/drawing/2014/main" id="{83FF74B2-4026-4DCF-AC58-D9E8EE6941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5DBA8B-FF64-44E6-8448-97412E61BCEF}"/>
              </a:ext>
            </a:extLst>
          </p:cNvPr>
          <p:cNvSpPr>
            <a:spLocks noGrp="1"/>
          </p:cNvSpPr>
          <p:nvPr>
            <p:ph type="sldNum" sz="quarter" idx="12"/>
          </p:nvPr>
        </p:nvSpPr>
        <p:spPr/>
        <p:txBody>
          <a:bodyPr/>
          <a:lstStyle/>
          <a:p>
            <a:fld id="{B6DDD644-2A20-4C6C-92A9-93C901197A62}" type="slidenum">
              <a:rPr lang="en-US" smtClean="0"/>
              <a:t>‹#›</a:t>
            </a:fld>
            <a:endParaRPr lang="en-US"/>
          </a:p>
        </p:txBody>
      </p:sp>
    </p:spTree>
    <p:extLst>
      <p:ext uri="{BB962C8B-B14F-4D97-AF65-F5344CB8AC3E}">
        <p14:creationId xmlns:p14="http://schemas.microsoft.com/office/powerpoint/2010/main" val="926001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42834-6227-43E6-A14C-FC66D05EF404}"/>
              </a:ext>
            </a:extLst>
          </p:cNvPr>
          <p:cNvSpPr>
            <a:spLocks noGrp="1"/>
          </p:cNvSpPr>
          <p:nvPr>
            <p:ph type="title"/>
          </p:nvPr>
        </p:nvSpPr>
        <p:spPr/>
        <p:txBody>
          <a:bodyPr/>
          <a:lstStyle>
            <a:lvl1pPr>
              <a:defRPr>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EE29EA4-E57F-4250-82F2-7E12C9CE2C16}"/>
              </a:ext>
            </a:extLst>
          </p:cNvPr>
          <p:cNvSpPr>
            <a:spLocks noGrp="1"/>
          </p:cNvSpPr>
          <p:nvPr>
            <p:ph idx="1"/>
          </p:nvPr>
        </p:nvSpPr>
        <p:spPr/>
        <p:txBody>
          <a:bodyPr/>
          <a:lstStyle>
            <a:lvl1pPr>
              <a:defRPr>
                <a:latin typeface="Abadi Extra Light" panose="020B0204020104020204" pitchFamily="34" charset="0"/>
              </a:defRPr>
            </a:lvl1pPr>
            <a:lvl2pPr>
              <a:defRPr>
                <a:latin typeface="Abadi Extra Light" panose="020B0204020104020204" pitchFamily="34" charset="0"/>
              </a:defRPr>
            </a:lvl2pPr>
            <a:lvl3pPr>
              <a:defRPr>
                <a:latin typeface="Abadi Extra Light" panose="020B0204020104020204" pitchFamily="34" charset="0"/>
              </a:defRPr>
            </a:lvl3pPr>
            <a:lvl4pPr>
              <a:defRPr>
                <a:latin typeface="Abadi Extra Light" panose="020B0204020104020204" pitchFamily="34" charset="0"/>
              </a:defRPr>
            </a:lvl4pPr>
            <a:lvl5pPr>
              <a:defRPr>
                <a:latin typeface="Abadi Extra Light" panose="020B02040201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F836510-D7F9-4E86-8701-313FB992F4BF}"/>
              </a:ext>
            </a:extLst>
          </p:cNvPr>
          <p:cNvSpPr>
            <a:spLocks noGrp="1"/>
          </p:cNvSpPr>
          <p:nvPr>
            <p:ph type="dt" sz="half" idx="10"/>
          </p:nvPr>
        </p:nvSpPr>
        <p:spPr>
          <a:xfrm>
            <a:off x="838200" y="6356350"/>
            <a:ext cx="2743200" cy="365125"/>
          </a:xfrm>
          <a:prstGeom prst="rect">
            <a:avLst/>
          </a:prstGeom>
        </p:spPr>
        <p:txBody>
          <a:bodyPr/>
          <a:lstStyle/>
          <a:p>
            <a:fld id="{D175C473-6149-4A14-A5BD-3A118918C45F}" type="datetimeFigureOut">
              <a:rPr lang="en-US" smtClean="0"/>
              <a:t>3/26/2019</a:t>
            </a:fld>
            <a:endParaRPr lang="en-US"/>
          </a:p>
        </p:txBody>
      </p:sp>
      <p:sp>
        <p:nvSpPr>
          <p:cNvPr id="5" name="Footer Placeholder 4">
            <a:extLst>
              <a:ext uri="{FF2B5EF4-FFF2-40B4-BE49-F238E27FC236}">
                <a16:creationId xmlns:a16="http://schemas.microsoft.com/office/drawing/2014/main" id="{19A156EC-A736-44FC-92ED-890A9CC0FD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91C04D-971C-4D8F-B592-7A1E4835FE1A}"/>
              </a:ext>
            </a:extLst>
          </p:cNvPr>
          <p:cNvSpPr>
            <a:spLocks noGrp="1"/>
          </p:cNvSpPr>
          <p:nvPr>
            <p:ph type="sldNum" sz="quarter" idx="12"/>
          </p:nvPr>
        </p:nvSpPr>
        <p:spPr/>
        <p:txBody>
          <a:bodyPr/>
          <a:lstStyle/>
          <a:p>
            <a:fld id="{312799F0-CE66-49E5-B47A-E713E6DDC2E3}" type="slidenum">
              <a:rPr lang="en-US" smtClean="0"/>
              <a:t>‹#›</a:t>
            </a:fld>
            <a:endParaRPr lang="en-US"/>
          </a:p>
        </p:txBody>
      </p:sp>
    </p:spTree>
    <p:extLst>
      <p:ext uri="{BB962C8B-B14F-4D97-AF65-F5344CB8AC3E}">
        <p14:creationId xmlns:p14="http://schemas.microsoft.com/office/powerpoint/2010/main" val="4088945348"/>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8FC1DD-686A-42C8-8D2A-48CB06ACEBAE}"/>
              </a:ext>
            </a:extLst>
          </p:cNvPr>
          <p:cNvSpPr>
            <a:spLocks noGrp="1"/>
          </p:cNvSpPr>
          <p:nvPr>
            <p:ph type="dt" sz="half" idx="10"/>
          </p:nvPr>
        </p:nvSpPr>
        <p:spPr/>
        <p:txBody>
          <a:bodyPr/>
          <a:lstStyle/>
          <a:p>
            <a:fld id="{822A863F-30C2-4F6E-BC9F-9FA93F36CA2E}" type="datetimeFigureOut">
              <a:rPr lang="en-US" smtClean="0"/>
              <a:t>3/26/2019</a:t>
            </a:fld>
            <a:endParaRPr lang="en-US"/>
          </a:p>
        </p:txBody>
      </p:sp>
      <p:sp>
        <p:nvSpPr>
          <p:cNvPr id="3" name="Footer Placeholder 2">
            <a:extLst>
              <a:ext uri="{FF2B5EF4-FFF2-40B4-BE49-F238E27FC236}">
                <a16:creationId xmlns:a16="http://schemas.microsoft.com/office/drawing/2014/main" id="{632255D5-4479-447F-8AB9-76F6DDC3B3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6170D5-5C04-41EF-9A14-8DC38FAA7305}"/>
              </a:ext>
            </a:extLst>
          </p:cNvPr>
          <p:cNvSpPr>
            <a:spLocks noGrp="1"/>
          </p:cNvSpPr>
          <p:nvPr>
            <p:ph type="sldNum" sz="quarter" idx="12"/>
          </p:nvPr>
        </p:nvSpPr>
        <p:spPr/>
        <p:txBody>
          <a:bodyPr/>
          <a:lstStyle/>
          <a:p>
            <a:fld id="{B6DDD644-2A20-4C6C-92A9-93C901197A62}" type="slidenum">
              <a:rPr lang="en-US" smtClean="0"/>
              <a:t>‹#›</a:t>
            </a:fld>
            <a:endParaRPr lang="en-US"/>
          </a:p>
        </p:txBody>
      </p:sp>
    </p:spTree>
    <p:extLst>
      <p:ext uri="{BB962C8B-B14F-4D97-AF65-F5344CB8AC3E}">
        <p14:creationId xmlns:p14="http://schemas.microsoft.com/office/powerpoint/2010/main" val="4273500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1F3C6-9E0A-4CB9-BF92-1F669DFA0D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02497F-F5F2-4FF1-BCB4-3A6F44AD2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5291AA-8CE8-413E-A1EC-ACBC4849C3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569F22A-140E-4C48-8056-C4031078AEED}"/>
              </a:ext>
            </a:extLst>
          </p:cNvPr>
          <p:cNvSpPr>
            <a:spLocks noGrp="1"/>
          </p:cNvSpPr>
          <p:nvPr>
            <p:ph type="dt" sz="half" idx="10"/>
          </p:nvPr>
        </p:nvSpPr>
        <p:spPr/>
        <p:txBody>
          <a:bodyPr/>
          <a:lstStyle/>
          <a:p>
            <a:fld id="{822A863F-30C2-4F6E-BC9F-9FA93F36CA2E}" type="datetimeFigureOut">
              <a:rPr lang="en-US" smtClean="0"/>
              <a:t>3/26/2019</a:t>
            </a:fld>
            <a:endParaRPr lang="en-US"/>
          </a:p>
        </p:txBody>
      </p:sp>
      <p:sp>
        <p:nvSpPr>
          <p:cNvPr id="6" name="Footer Placeholder 5">
            <a:extLst>
              <a:ext uri="{FF2B5EF4-FFF2-40B4-BE49-F238E27FC236}">
                <a16:creationId xmlns:a16="http://schemas.microsoft.com/office/drawing/2014/main" id="{25AA59BB-BA65-4BB6-9628-3DEDBBBE58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C7B2E7-5244-4EA9-85FF-2FB828BFF066}"/>
              </a:ext>
            </a:extLst>
          </p:cNvPr>
          <p:cNvSpPr>
            <a:spLocks noGrp="1"/>
          </p:cNvSpPr>
          <p:nvPr>
            <p:ph type="sldNum" sz="quarter" idx="12"/>
          </p:nvPr>
        </p:nvSpPr>
        <p:spPr/>
        <p:txBody>
          <a:bodyPr/>
          <a:lstStyle/>
          <a:p>
            <a:fld id="{B6DDD644-2A20-4C6C-92A9-93C901197A62}" type="slidenum">
              <a:rPr lang="en-US" smtClean="0"/>
              <a:t>‹#›</a:t>
            </a:fld>
            <a:endParaRPr lang="en-US"/>
          </a:p>
        </p:txBody>
      </p:sp>
    </p:spTree>
    <p:extLst>
      <p:ext uri="{BB962C8B-B14F-4D97-AF65-F5344CB8AC3E}">
        <p14:creationId xmlns:p14="http://schemas.microsoft.com/office/powerpoint/2010/main" val="20963825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1EC3D-4AD0-49F3-AF9B-5485DB37E5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9134F1-5B2C-41BA-BF46-2D59421781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17FD0E-2487-4E28-88A4-5C0D36A30D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6C0FBEF-F690-4C1D-9650-41EEB83D733A}"/>
              </a:ext>
            </a:extLst>
          </p:cNvPr>
          <p:cNvSpPr>
            <a:spLocks noGrp="1"/>
          </p:cNvSpPr>
          <p:nvPr>
            <p:ph type="dt" sz="half" idx="10"/>
          </p:nvPr>
        </p:nvSpPr>
        <p:spPr/>
        <p:txBody>
          <a:bodyPr/>
          <a:lstStyle/>
          <a:p>
            <a:fld id="{822A863F-30C2-4F6E-BC9F-9FA93F36CA2E}" type="datetimeFigureOut">
              <a:rPr lang="en-US" smtClean="0"/>
              <a:t>3/26/2019</a:t>
            </a:fld>
            <a:endParaRPr lang="en-US"/>
          </a:p>
        </p:txBody>
      </p:sp>
      <p:sp>
        <p:nvSpPr>
          <p:cNvPr id="6" name="Footer Placeholder 5">
            <a:extLst>
              <a:ext uri="{FF2B5EF4-FFF2-40B4-BE49-F238E27FC236}">
                <a16:creationId xmlns:a16="http://schemas.microsoft.com/office/drawing/2014/main" id="{187DAB6C-8D3C-4AD2-8647-5A6171D3A3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9B54FD-A33B-4376-A462-A063703C58EB}"/>
              </a:ext>
            </a:extLst>
          </p:cNvPr>
          <p:cNvSpPr>
            <a:spLocks noGrp="1"/>
          </p:cNvSpPr>
          <p:nvPr>
            <p:ph type="sldNum" sz="quarter" idx="12"/>
          </p:nvPr>
        </p:nvSpPr>
        <p:spPr/>
        <p:txBody>
          <a:bodyPr/>
          <a:lstStyle/>
          <a:p>
            <a:fld id="{B6DDD644-2A20-4C6C-92A9-93C901197A62}" type="slidenum">
              <a:rPr lang="en-US" smtClean="0"/>
              <a:t>‹#›</a:t>
            </a:fld>
            <a:endParaRPr lang="en-US"/>
          </a:p>
        </p:txBody>
      </p:sp>
    </p:spTree>
    <p:extLst>
      <p:ext uri="{BB962C8B-B14F-4D97-AF65-F5344CB8AC3E}">
        <p14:creationId xmlns:p14="http://schemas.microsoft.com/office/powerpoint/2010/main" val="9827996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4B00A-087F-4018-9663-29BA6DD31B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DD29AA-23A1-4228-964C-2C102ED7FE3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E93FA4-F92F-4AD6-9591-16F4956F0D36}"/>
              </a:ext>
            </a:extLst>
          </p:cNvPr>
          <p:cNvSpPr>
            <a:spLocks noGrp="1"/>
          </p:cNvSpPr>
          <p:nvPr>
            <p:ph type="dt" sz="half" idx="10"/>
          </p:nvPr>
        </p:nvSpPr>
        <p:spPr/>
        <p:txBody>
          <a:bodyPr/>
          <a:lstStyle/>
          <a:p>
            <a:fld id="{822A863F-30C2-4F6E-BC9F-9FA93F36CA2E}" type="datetimeFigureOut">
              <a:rPr lang="en-US" smtClean="0"/>
              <a:t>3/26/2019</a:t>
            </a:fld>
            <a:endParaRPr lang="en-US"/>
          </a:p>
        </p:txBody>
      </p:sp>
      <p:sp>
        <p:nvSpPr>
          <p:cNvPr id="5" name="Footer Placeholder 4">
            <a:extLst>
              <a:ext uri="{FF2B5EF4-FFF2-40B4-BE49-F238E27FC236}">
                <a16:creationId xmlns:a16="http://schemas.microsoft.com/office/drawing/2014/main" id="{1845F7DE-BD11-4085-B86A-536B34A60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E07DAE-F51A-43A8-B53A-7F7483766CBB}"/>
              </a:ext>
            </a:extLst>
          </p:cNvPr>
          <p:cNvSpPr>
            <a:spLocks noGrp="1"/>
          </p:cNvSpPr>
          <p:nvPr>
            <p:ph type="sldNum" sz="quarter" idx="12"/>
          </p:nvPr>
        </p:nvSpPr>
        <p:spPr/>
        <p:txBody>
          <a:bodyPr/>
          <a:lstStyle/>
          <a:p>
            <a:fld id="{B6DDD644-2A20-4C6C-92A9-93C901197A62}" type="slidenum">
              <a:rPr lang="en-US" smtClean="0"/>
              <a:t>‹#›</a:t>
            </a:fld>
            <a:endParaRPr lang="en-US"/>
          </a:p>
        </p:txBody>
      </p:sp>
    </p:spTree>
    <p:extLst>
      <p:ext uri="{BB962C8B-B14F-4D97-AF65-F5344CB8AC3E}">
        <p14:creationId xmlns:p14="http://schemas.microsoft.com/office/powerpoint/2010/main" val="1662643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B88D02-B74D-471C-961A-A0A395AF1B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C3C9D4-0186-4578-8F31-22CE3A0A22A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D641FB-08A4-45C2-93A3-129F8CEE98B4}"/>
              </a:ext>
            </a:extLst>
          </p:cNvPr>
          <p:cNvSpPr>
            <a:spLocks noGrp="1"/>
          </p:cNvSpPr>
          <p:nvPr>
            <p:ph type="dt" sz="half" idx="10"/>
          </p:nvPr>
        </p:nvSpPr>
        <p:spPr/>
        <p:txBody>
          <a:bodyPr/>
          <a:lstStyle/>
          <a:p>
            <a:fld id="{822A863F-30C2-4F6E-BC9F-9FA93F36CA2E}" type="datetimeFigureOut">
              <a:rPr lang="en-US" smtClean="0"/>
              <a:t>3/26/2019</a:t>
            </a:fld>
            <a:endParaRPr lang="en-US"/>
          </a:p>
        </p:txBody>
      </p:sp>
      <p:sp>
        <p:nvSpPr>
          <p:cNvPr id="5" name="Footer Placeholder 4">
            <a:extLst>
              <a:ext uri="{FF2B5EF4-FFF2-40B4-BE49-F238E27FC236}">
                <a16:creationId xmlns:a16="http://schemas.microsoft.com/office/drawing/2014/main" id="{F59DB40C-EDC2-4CC2-A5F5-D278A7890E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F0DB8B-B9EF-48EC-B366-29072C73BD7C}"/>
              </a:ext>
            </a:extLst>
          </p:cNvPr>
          <p:cNvSpPr>
            <a:spLocks noGrp="1"/>
          </p:cNvSpPr>
          <p:nvPr>
            <p:ph type="sldNum" sz="quarter" idx="12"/>
          </p:nvPr>
        </p:nvSpPr>
        <p:spPr/>
        <p:txBody>
          <a:bodyPr/>
          <a:lstStyle/>
          <a:p>
            <a:fld id="{B6DDD644-2A20-4C6C-92A9-93C901197A62}" type="slidenum">
              <a:rPr lang="en-US" smtClean="0"/>
              <a:t>‹#›</a:t>
            </a:fld>
            <a:endParaRPr lang="en-US"/>
          </a:p>
        </p:txBody>
      </p:sp>
    </p:spTree>
    <p:extLst>
      <p:ext uri="{BB962C8B-B14F-4D97-AF65-F5344CB8AC3E}">
        <p14:creationId xmlns:p14="http://schemas.microsoft.com/office/powerpoint/2010/main" val="2013586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2F2D1-6F25-4777-B208-789825B363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3BA7F2-CFD1-429C-9AB1-B675F2521A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72AE722-1798-4446-85C1-6B10C6A4A3D1}"/>
              </a:ext>
            </a:extLst>
          </p:cNvPr>
          <p:cNvSpPr>
            <a:spLocks noGrp="1"/>
          </p:cNvSpPr>
          <p:nvPr>
            <p:ph type="dt" sz="half" idx="10"/>
          </p:nvPr>
        </p:nvSpPr>
        <p:spPr>
          <a:xfrm>
            <a:off x="838200" y="6356350"/>
            <a:ext cx="2743200" cy="365125"/>
          </a:xfrm>
          <a:prstGeom prst="rect">
            <a:avLst/>
          </a:prstGeom>
        </p:spPr>
        <p:txBody>
          <a:bodyPr/>
          <a:lstStyle/>
          <a:p>
            <a:fld id="{D175C473-6149-4A14-A5BD-3A118918C45F}" type="datetimeFigureOut">
              <a:rPr lang="en-US" smtClean="0"/>
              <a:t>3/26/2019</a:t>
            </a:fld>
            <a:endParaRPr lang="en-US"/>
          </a:p>
        </p:txBody>
      </p:sp>
      <p:sp>
        <p:nvSpPr>
          <p:cNvPr id="5" name="Footer Placeholder 4">
            <a:extLst>
              <a:ext uri="{FF2B5EF4-FFF2-40B4-BE49-F238E27FC236}">
                <a16:creationId xmlns:a16="http://schemas.microsoft.com/office/drawing/2014/main" id="{F2FD41EC-2BFD-4B4F-8F86-94CAB7D04E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78F383-B060-411E-9F0D-89670EF4E598}"/>
              </a:ext>
            </a:extLst>
          </p:cNvPr>
          <p:cNvSpPr>
            <a:spLocks noGrp="1"/>
          </p:cNvSpPr>
          <p:nvPr>
            <p:ph type="sldNum" sz="quarter" idx="12"/>
          </p:nvPr>
        </p:nvSpPr>
        <p:spPr/>
        <p:txBody>
          <a:bodyPr/>
          <a:lstStyle/>
          <a:p>
            <a:fld id="{312799F0-CE66-49E5-B47A-E713E6DDC2E3}" type="slidenum">
              <a:rPr lang="en-US" smtClean="0"/>
              <a:t>‹#›</a:t>
            </a:fld>
            <a:endParaRPr lang="en-US"/>
          </a:p>
        </p:txBody>
      </p:sp>
    </p:spTree>
    <p:extLst>
      <p:ext uri="{BB962C8B-B14F-4D97-AF65-F5344CB8AC3E}">
        <p14:creationId xmlns:p14="http://schemas.microsoft.com/office/powerpoint/2010/main" val="673869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5EFC7-7177-4488-990D-84C133CD43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B37315-CFEA-45BD-B26E-946C5217647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1CF2FE-7A76-4474-B771-2A7EAB1EDC1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6DEA97-619E-4D30-AF86-0100E4EE6A9C}"/>
              </a:ext>
            </a:extLst>
          </p:cNvPr>
          <p:cNvSpPr>
            <a:spLocks noGrp="1"/>
          </p:cNvSpPr>
          <p:nvPr>
            <p:ph type="dt" sz="half" idx="10"/>
          </p:nvPr>
        </p:nvSpPr>
        <p:spPr>
          <a:xfrm>
            <a:off x="838200" y="6356350"/>
            <a:ext cx="2743200" cy="365125"/>
          </a:xfrm>
          <a:prstGeom prst="rect">
            <a:avLst/>
          </a:prstGeom>
        </p:spPr>
        <p:txBody>
          <a:bodyPr/>
          <a:lstStyle/>
          <a:p>
            <a:fld id="{D175C473-6149-4A14-A5BD-3A118918C45F}" type="datetimeFigureOut">
              <a:rPr lang="en-US" smtClean="0"/>
              <a:t>3/26/2019</a:t>
            </a:fld>
            <a:endParaRPr lang="en-US"/>
          </a:p>
        </p:txBody>
      </p:sp>
      <p:sp>
        <p:nvSpPr>
          <p:cNvPr id="6" name="Footer Placeholder 5">
            <a:extLst>
              <a:ext uri="{FF2B5EF4-FFF2-40B4-BE49-F238E27FC236}">
                <a16:creationId xmlns:a16="http://schemas.microsoft.com/office/drawing/2014/main" id="{24F78248-381D-4EB3-8A64-7E898EE428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C47CE9-65A7-4670-90D2-DC2A66140C44}"/>
              </a:ext>
            </a:extLst>
          </p:cNvPr>
          <p:cNvSpPr>
            <a:spLocks noGrp="1"/>
          </p:cNvSpPr>
          <p:nvPr>
            <p:ph type="sldNum" sz="quarter" idx="12"/>
          </p:nvPr>
        </p:nvSpPr>
        <p:spPr/>
        <p:txBody>
          <a:bodyPr/>
          <a:lstStyle/>
          <a:p>
            <a:fld id="{312799F0-CE66-49E5-B47A-E713E6DDC2E3}" type="slidenum">
              <a:rPr lang="en-US" smtClean="0"/>
              <a:t>‹#›</a:t>
            </a:fld>
            <a:endParaRPr lang="en-US"/>
          </a:p>
        </p:txBody>
      </p:sp>
    </p:spTree>
    <p:extLst>
      <p:ext uri="{BB962C8B-B14F-4D97-AF65-F5344CB8AC3E}">
        <p14:creationId xmlns:p14="http://schemas.microsoft.com/office/powerpoint/2010/main" val="397492430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643B6-4871-46DF-B1FE-079EE665A729}"/>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A38A527-A5E6-4485-8F33-75CE2728C3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4DF0B86-833A-4AC1-AF93-78FEDD6BA18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D825545-B582-4F6F-8D88-9DF72E009D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E86D8F6-D52C-4237-AD8B-87BD21A3F35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EAA2AC89-4733-4557-A129-DFBA068E71EE}"/>
              </a:ext>
            </a:extLst>
          </p:cNvPr>
          <p:cNvSpPr>
            <a:spLocks noGrp="1"/>
          </p:cNvSpPr>
          <p:nvPr>
            <p:ph type="dt" sz="half" idx="10"/>
          </p:nvPr>
        </p:nvSpPr>
        <p:spPr>
          <a:xfrm>
            <a:off x="838200" y="6356350"/>
            <a:ext cx="2743200" cy="365125"/>
          </a:xfrm>
          <a:prstGeom prst="rect">
            <a:avLst/>
          </a:prstGeom>
        </p:spPr>
        <p:txBody>
          <a:bodyPr/>
          <a:lstStyle/>
          <a:p>
            <a:fld id="{D175C473-6149-4A14-A5BD-3A118918C45F}" type="datetimeFigureOut">
              <a:rPr lang="en-US" smtClean="0"/>
              <a:t>3/26/2019</a:t>
            </a:fld>
            <a:endParaRPr lang="en-US"/>
          </a:p>
        </p:txBody>
      </p:sp>
      <p:sp>
        <p:nvSpPr>
          <p:cNvPr id="8" name="Footer Placeholder 7">
            <a:extLst>
              <a:ext uri="{FF2B5EF4-FFF2-40B4-BE49-F238E27FC236}">
                <a16:creationId xmlns:a16="http://schemas.microsoft.com/office/drawing/2014/main" id="{3AD1B561-722F-4900-8768-30C95BC907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A01803-E003-41EC-B804-8996E216CCDC}"/>
              </a:ext>
            </a:extLst>
          </p:cNvPr>
          <p:cNvSpPr>
            <a:spLocks noGrp="1"/>
          </p:cNvSpPr>
          <p:nvPr>
            <p:ph type="sldNum" sz="quarter" idx="12"/>
          </p:nvPr>
        </p:nvSpPr>
        <p:spPr/>
        <p:txBody>
          <a:bodyPr/>
          <a:lstStyle/>
          <a:p>
            <a:fld id="{312799F0-CE66-49E5-B47A-E713E6DDC2E3}" type="slidenum">
              <a:rPr lang="en-US" smtClean="0"/>
              <a:t>‹#›</a:t>
            </a:fld>
            <a:endParaRPr lang="en-US"/>
          </a:p>
        </p:txBody>
      </p:sp>
    </p:spTree>
    <p:extLst>
      <p:ext uri="{BB962C8B-B14F-4D97-AF65-F5344CB8AC3E}">
        <p14:creationId xmlns:p14="http://schemas.microsoft.com/office/powerpoint/2010/main" val="183766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357EF-178D-49E0-BA04-A80A47FE20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A20F8F-EA39-48B5-B8D4-264815C5AA24}"/>
              </a:ext>
            </a:extLst>
          </p:cNvPr>
          <p:cNvSpPr>
            <a:spLocks noGrp="1"/>
          </p:cNvSpPr>
          <p:nvPr>
            <p:ph type="dt" sz="half" idx="10"/>
          </p:nvPr>
        </p:nvSpPr>
        <p:spPr>
          <a:xfrm>
            <a:off x="838200" y="6356350"/>
            <a:ext cx="2743200" cy="365125"/>
          </a:xfrm>
          <a:prstGeom prst="rect">
            <a:avLst/>
          </a:prstGeom>
        </p:spPr>
        <p:txBody>
          <a:bodyPr/>
          <a:lstStyle/>
          <a:p>
            <a:fld id="{D175C473-6149-4A14-A5BD-3A118918C45F}" type="datetimeFigureOut">
              <a:rPr lang="en-US" smtClean="0"/>
              <a:t>3/26/2019</a:t>
            </a:fld>
            <a:endParaRPr lang="en-US"/>
          </a:p>
        </p:txBody>
      </p:sp>
      <p:sp>
        <p:nvSpPr>
          <p:cNvPr id="4" name="Footer Placeholder 3">
            <a:extLst>
              <a:ext uri="{FF2B5EF4-FFF2-40B4-BE49-F238E27FC236}">
                <a16:creationId xmlns:a16="http://schemas.microsoft.com/office/drawing/2014/main" id="{9E36F4F2-F0E7-4B79-A866-C1C866B88F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DF0B4B-2C3B-4830-A0FD-2FA2DA73B761}"/>
              </a:ext>
            </a:extLst>
          </p:cNvPr>
          <p:cNvSpPr>
            <a:spLocks noGrp="1"/>
          </p:cNvSpPr>
          <p:nvPr>
            <p:ph type="sldNum" sz="quarter" idx="12"/>
          </p:nvPr>
        </p:nvSpPr>
        <p:spPr/>
        <p:txBody>
          <a:bodyPr/>
          <a:lstStyle/>
          <a:p>
            <a:fld id="{312799F0-CE66-49E5-B47A-E713E6DDC2E3}" type="slidenum">
              <a:rPr lang="en-US" smtClean="0"/>
              <a:t>‹#›</a:t>
            </a:fld>
            <a:endParaRPr lang="en-US"/>
          </a:p>
        </p:txBody>
      </p:sp>
      <p:sp>
        <p:nvSpPr>
          <p:cNvPr id="7" name="SmartArt Placeholder 6">
            <a:extLst>
              <a:ext uri="{FF2B5EF4-FFF2-40B4-BE49-F238E27FC236}">
                <a16:creationId xmlns:a16="http://schemas.microsoft.com/office/drawing/2014/main" id="{12CC1BD1-5419-4E9A-A164-DA46B42FB5A4}"/>
              </a:ext>
            </a:extLst>
          </p:cNvPr>
          <p:cNvSpPr>
            <a:spLocks noGrp="1"/>
          </p:cNvSpPr>
          <p:nvPr>
            <p:ph type="dgm" sz="quarter" idx="13"/>
          </p:nvPr>
        </p:nvSpPr>
        <p:spPr>
          <a:xfrm>
            <a:off x="838200" y="1782763"/>
            <a:ext cx="6246813" cy="4441825"/>
          </a:xfrm>
        </p:spPr>
        <p:txBody>
          <a:bodyPr/>
          <a:lstStyle/>
          <a:p>
            <a:r>
              <a:rPr lang="en-US"/>
              <a:t>Click icon to add SmartArt graphic</a:t>
            </a:r>
          </a:p>
        </p:txBody>
      </p:sp>
    </p:spTree>
    <p:extLst>
      <p:ext uri="{BB962C8B-B14F-4D97-AF65-F5344CB8AC3E}">
        <p14:creationId xmlns:p14="http://schemas.microsoft.com/office/powerpoint/2010/main" val="2140689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B708A5-1BAD-407B-A73A-587BC379180F}"/>
              </a:ext>
            </a:extLst>
          </p:cNvPr>
          <p:cNvSpPr>
            <a:spLocks noGrp="1"/>
          </p:cNvSpPr>
          <p:nvPr>
            <p:ph type="dt" sz="half" idx="10"/>
          </p:nvPr>
        </p:nvSpPr>
        <p:spPr>
          <a:xfrm>
            <a:off x="838200" y="6356350"/>
            <a:ext cx="2743200" cy="365125"/>
          </a:xfrm>
          <a:prstGeom prst="rect">
            <a:avLst/>
          </a:prstGeom>
        </p:spPr>
        <p:txBody>
          <a:bodyPr/>
          <a:lstStyle/>
          <a:p>
            <a:fld id="{D175C473-6149-4A14-A5BD-3A118918C45F}" type="datetimeFigureOut">
              <a:rPr lang="en-US" smtClean="0"/>
              <a:t>3/26/2019</a:t>
            </a:fld>
            <a:endParaRPr lang="en-US"/>
          </a:p>
        </p:txBody>
      </p:sp>
      <p:sp>
        <p:nvSpPr>
          <p:cNvPr id="3" name="Footer Placeholder 2">
            <a:extLst>
              <a:ext uri="{FF2B5EF4-FFF2-40B4-BE49-F238E27FC236}">
                <a16:creationId xmlns:a16="http://schemas.microsoft.com/office/drawing/2014/main" id="{A571EEF6-D55C-47C5-A5E9-2AAB21D4AF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41786E-8505-4A87-8FBC-C8DB7924E1F4}"/>
              </a:ext>
            </a:extLst>
          </p:cNvPr>
          <p:cNvSpPr>
            <a:spLocks noGrp="1"/>
          </p:cNvSpPr>
          <p:nvPr>
            <p:ph type="sldNum" sz="quarter" idx="12"/>
          </p:nvPr>
        </p:nvSpPr>
        <p:spPr/>
        <p:txBody>
          <a:bodyPr/>
          <a:lstStyle/>
          <a:p>
            <a:fld id="{312799F0-CE66-49E5-B47A-E713E6DDC2E3}" type="slidenum">
              <a:rPr lang="en-US" smtClean="0"/>
              <a:t>‹#›</a:t>
            </a:fld>
            <a:endParaRPr lang="en-US"/>
          </a:p>
        </p:txBody>
      </p:sp>
    </p:spTree>
    <p:extLst>
      <p:ext uri="{BB962C8B-B14F-4D97-AF65-F5344CB8AC3E}">
        <p14:creationId xmlns:p14="http://schemas.microsoft.com/office/powerpoint/2010/main" val="1508512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DDEEF-6AFB-469A-93C5-7C2ECF740C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4776B2-AC94-4B54-B5EB-F3442194F8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374C17-408F-438E-B5CC-8FAEB52D35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A486EB6-A415-42A3-A825-F371C271D019}"/>
              </a:ext>
            </a:extLst>
          </p:cNvPr>
          <p:cNvSpPr>
            <a:spLocks noGrp="1"/>
          </p:cNvSpPr>
          <p:nvPr>
            <p:ph type="dt" sz="half" idx="10"/>
          </p:nvPr>
        </p:nvSpPr>
        <p:spPr>
          <a:xfrm>
            <a:off x="838200" y="6356350"/>
            <a:ext cx="2743200" cy="365125"/>
          </a:xfrm>
          <a:prstGeom prst="rect">
            <a:avLst/>
          </a:prstGeom>
        </p:spPr>
        <p:txBody>
          <a:bodyPr/>
          <a:lstStyle/>
          <a:p>
            <a:fld id="{D175C473-6149-4A14-A5BD-3A118918C45F}" type="datetimeFigureOut">
              <a:rPr lang="en-US" smtClean="0"/>
              <a:t>3/26/2019</a:t>
            </a:fld>
            <a:endParaRPr lang="en-US"/>
          </a:p>
        </p:txBody>
      </p:sp>
      <p:sp>
        <p:nvSpPr>
          <p:cNvPr id="6" name="Footer Placeholder 5">
            <a:extLst>
              <a:ext uri="{FF2B5EF4-FFF2-40B4-BE49-F238E27FC236}">
                <a16:creationId xmlns:a16="http://schemas.microsoft.com/office/drawing/2014/main" id="{46B09732-EE09-45B7-8C69-7734219945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DEF56E-8B0F-42BF-81F1-D14347A385A3}"/>
              </a:ext>
            </a:extLst>
          </p:cNvPr>
          <p:cNvSpPr>
            <a:spLocks noGrp="1"/>
          </p:cNvSpPr>
          <p:nvPr>
            <p:ph type="sldNum" sz="quarter" idx="12"/>
          </p:nvPr>
        </p:nvSpPr>
        <p:spPr/>
        <p:txBody>
          <a:bodyPr/>
          <a:lstStyle/>
          <a:p>
            <a:fld id="{312799F0-CE66-49E5-B47A-E713E6DDC2E3}" type="slidenum">
              <a:rPr lang="en-US" smtClean="0"/>
              <a:t>‹#›</a:t>
            </a:fld>
            <a:endParaRPr lang="en-US"/>
          </a:p>
        </p:txBody>
      </p:sp>
    </p:spTree>
    <p:extLst>
      <p:ext uri="{BB962C8B-B14F-4D97-AF65-F5344CB8AC3E}">
        <p14:creationId xmlns:p14="http://schemas.microsoft.com/office/powerpoint/2010/main" val="3006303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EA21C-27B1-4C10-B451-11E0F7A321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EE3BBB-1B9D-4724-8397-461E4F9006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425E5C4-1650-45AB-BEBC-9A703DC2BC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1CFDAE6-DB9A-42D3-B951-6670A2E4B871}"/>
              </a:ext>
            </a:extLst>
          </p:cNvPr>
          <p:cNvSpPr>
            <a:spLocks noGrp="1"/>
          </p:cNvSpPr>
          <p:nvPr>
            <p:ph type="dt" sz="half" idx="10"/>
          </p:nvPr>
        </p:nvSpPr>
        <p:spPr>
          <a:xfrm>
            <a:off x="838200" y="6356350"/>
            <a:ext cx="2743200" cy="365125"/>
          </a:xfrm>
          <a:prstGeom prst="rect">
            <a:avLst/>
          </a:prstGeom>
        </p:spPr>
        <p:txBody>
          <a:bodyPr/>
          <a:lstStyle/>
          <a:p>
            <a:fld id="{D175C473-6149-4A14-A5BD-3A118918C45F}" type="datetimeFigureOut">
              <a:rPr lang="en-US" smtClean="0"/>
              <a:t>3/26/2019</a:t>
            </a:fld>
            <a:endParaRPr lang="en-US"/>
          </a:p>
        </p:txBody>
      </p:sp>
      <p:sp>
        <p:nvSpPr>
          <p:cNvPr id="6" name="Footer Placeholder 5">
            <a:extLst>
              <a:ext uri="{FF2B5EF4-FFF2-40B4-BE49-F238E27FC236}">
                <a16:creationId xmlns:a16="http://schemas.microsoft.com/office/drawing/2014/main" id="{D9203B69-424F-4F69-BB04-5B03E4EE72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949CF-C092-450D-856E-E6BC28135D59}"/>
              </a:ext>
            </a:extLst>
          </p:cNvPr>
          <p:cNvSpPr>
            <a:spLocks noGrp="1"/>
          </p:cNvSpPr>
          <p:nvPr>
            <p:ph type="sldNum" sz="quarter" idx="12"/>
          </p:nvPr>
        </p:nvSpPr>
        <p:spPr/>
        <p:txBody>
          <a:bodyPr/>
          <a:lstStyle/>
          <a:p>
            <a:fld id="{312799F0-CE66-49E5-B47A-E713E6DDC2E3}" type="slidenum">
              <a:rPr lang="en-US" smtClean="0"/>
              <a:t>‹#›</a:t>
            </a:fld>
            <a:endParaRPr lang="en-US"/>
          </a:p>
        </p:txBody>
      </p:sp>
    </p:spTree>
    <p:extLst>
      <p:ext uri="{BB962C8B-B14F-4D97-AF65-F5344CB8AC3E}">
        <p14:creationId xmlns:p14="http://schemas.microsoft.com/office/powerpoint/2010/main" val="483660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1DFEE9-430C-4829-A056-646BA5BDB8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DAEFC5-910C-4F52-AB25-5BA410990F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EEE6D2-D035-42C3-B789-92A95366C4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75C473-6149-4A14-A5BD-3A118918C45F}" type="datetimeFigureOut">
              <a:rPr lang="en-US" smtClean="0"/>
              <a:t>3/26/2019</a:t>
            </a:fld>
            <a:endParaRPr lang="en-US"/>
          </a:p>
        </p:txBody>
      </p:sp>
      <p:sp>
        <p:nvSpPr>
          <p:cNvPr id="5" name="Footer Placeholder 4">
            <a:extLst>
              <a:ext uri="{FF2B5EF4-FFF2-40B4-BE49-F238E27FC236}">
                <a16:creationId xmlns:a16="http://schemas.microsoft.com/office/drawing/2014/main" id="{FDE0B3C7-9980-464E-AA9D-A8C82B105D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776626-2A04-47F9-B199-6F303AF73C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2799F0-CE66-49E5-B47A-E713E6DDC2E3}" type="slidenum">
              <a:rPr lang="en-US" smtClean="0"/>
              <a:t>‹#›</a:t>
            </a:fld>
            <a:endParaRPr lang="en-US"/>
          </a:p>
        </p:txBody>
      </p:sp>
      <p:pic>
        <p:nvPicPr>
          <p:cNvPr id="1026" name="Picture 2">
            <a:extLst>
              <a:ext uri="{FF2B5EF4-FFF2-40B4-BE49-F238E27FC236}">
                <a16:creationId xmlns:a16="http://schemas.microsoft.com/office/drawing/2014/main" id="{C33D41A6-7672-46A3-A3E0-4A800E1DC4DF}"/>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9638723" y="364332"/>
            <a:ext cx="20955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736464"/>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53FEED-BD02-4515-8A53-AC72D1DB2F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EB98E9-C483-4988-978F-1BE5C5FE8D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38270B-3FBE-4974-B42C-09230DCC17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2A863F-30C2-4F6E-BC9F-9FA93F36CA2E}" type="datetimeFigureOut">
              <a:rPr lang="en-US" smtClean="0"/>
              <a:t>3/26/2019</a:t>
            </a:fld>
            <a:endParaRPr lang="en-US"/>
          </a:p>
        </p:txBody>
      </p:sp>
      <p:sp>
        <p:nvSpPr>
          <p:cNvPr id="5" name="Footer Placeholder 4">
            <a:extLst>
              <a:ext uri="{FF2B5EF4-FFF2-40B4-BE49-F238E27FC236}">
                <a16:creationId xmlns:a16="http://schemas.microsoft.com/office/drawing/2014/main" id="{E84F0B87-590F-4AC6-AB89-350583BC14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F58943-99D9-41F2-86C8-346D654BCE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DDD644-2A20-4C6C-92A9-93C901197A62}" type="slidenum">
              <a:rPr lang="en-US" smtClean="0"/>
              <a:t>‹#›</a:t>
            </a:fld>
            <a:endParaRPr lang="en-US"/>
          </a:p>
        </p:txBody>
      </p:sp>
    </p:spTree>
    <p:extLst>
      <p:ext uri="{BB962C8B-B14F-4D97-AF65-F5344CB8AC3E}">
        <p14:creationId xmlns:p14="http://schemas.microsoft.com/office/powerpoint/2010/main" val="20778006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674A8-7F78-4D1D-8050-03D6772F8B58}"/>
              </a:ext>
            </a:extLst>
          </p:cNvPr>
          <p:cNvSpPr>
            <a:spLocks noGrp="1"/>
          </p:cNvSpPr>
          <p:nvPr>
            <p:ph type="ctrTitle"/>
          </p:nvPr>
        </p:nvSpPr>
        <p:spPr>
          <a:xfrm>
            <a:off x="850641" y="1041400"/>
            <a:ext cx="10490718" cy="2387600"/>
          </a:xfrm>
        </p:spPr>
        <p:txBody>
          <a:bodyPr/>
          <a:lstStyle/>
          <a:p>
            <a:r>
              <a:rPr lang="en-US" dirty="0"/>
              <a:t>Project Based Learning</a:t>
            </a:r>
          </a:p>
        </p:txBody>
      </p:sp>
      <p:sp>
        <p:nvSpPr>
          <p:cNvPr id="3" name="Subtitle 2">
            <a:extLst>
              <a:ext uri="{FF2B5EF4-FFF2-40B4-BE49-F238E27FC236}">
                <a16:creationId xmlns:a16="http://schemas.microsoft.com/office/drawing/2014/main" id="{07919182-F2A5-44DF-8D26-7E0C30868D82}"/>
              </a:ext>
            </a:extLst>
          </p:cNvPr>
          <p:cNvSpPr>
            <a:spLocks noGrp="1"/>
          </p:cNvSpPr>
          <p:nvPr>
            <p:ph type="subTitle" idx="1"/>
          </p:nvPr>
        </p:nvSpPr>
        <p:spPr/>
        <p:txBody>
          <a:bodyPr/>
          <a:lstStyle/>
          <a:p>
            <a:r>
              <a:rPr lang="en-US" dirty="0"/>
              <a:t>Meg Slattery &amp; Abby Edwards</a:t>
            </a:r>
          </a:p>
        </p:txBody>
      </p:sp>
      <p:pic>
        <p:nvPicPr>
          <p:cNvPr id="4" name="Picture 3">
            <a:extLst>
              <a:ext uri="{FF2B5EF4-FFF2-40B4-BE49-F238E27FC236}">
                <a16:creationId xmlns:a16="http://schemas.microsoft.com/office/drawing/2014/main" id="{6608FB6E-B164-4E97-BD27-89CF84DBB999}"/>
              </a:ext>
            </a:extLst>
          </p:cNvPr>
          <p:cNvPicPr>
            <a:picLocks noChangeAspect="1"/>
          </p:cNvPicPr>
          <p:nvPr/>
        </p:nvPicPr>
        <p:blipFill>
          <a:blip r:embed="rId2"/>
          <a:stretch>
            <a:fillRect/>
          </a:stretch>
        </p:blipFill>
        <p:spPr>
          <a:xfrm>
            <a:off x="3752850" y="5278437"/>
            <a:ext cx="4686300" cy="1076325"/>
          </a:xfrm>
          <a:prstGeom prst="rect">
            <a:avLst/>
          </a:prstGeom>
        </p:spPr>
      </p:pic>
    </p:spTree>
    <p:extLst>
      <p:ext uri="{BB962C8B-B14F-4D97-AF65-F5344CB8AC3E}">
        <p14:creationId xmlns:p14="http://schemas.microsoft.com/office/powerpoint/2010/main" val="1143026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34E98-E6A2-664F-9669-F10389BC678B}"/>
              </a:ext>
            </a:extLst>
          </p:cNvPr>
          <p:cNvSpPr>
            <a:spLocks noGrp="1"/>
          </p:cNvSpPr>
          <p:nvPr>
            <p:ph type="title"/>
          </p:nvPr>
        </p:nvSpPr>
        <p:spPr>
          <a:xfrm>
            <a:off x="0" y="154886"/>
            <a:ext cx="7486935" cy="1625210"/>
          </a:xfrm>
        </p:spPr>
        <p:txBody>
          <a:bodyPr vert="horz" lIns="91440" tIns="45720" rIns="91440" bIns="45720" rtlCol="0" anchor="ctr">
            <a:normAutofit/>
          </a:bodyPr>
          <a:lstStyle/>
          <a:p>
            <a:pPr algn="r">
              <a:spcBef>
                <a:spcPct val="0"/>
              </a:spcBef>
            </a:pPr>
            <a:r>
              <a:rPr lang="en-US" dirty="0">
                <a:solidFill>
                  <a:srgbClr val="FFFFFF"/>
                </a:solidFill>
              </a:rPr>
              <a:t>Selecting Groups: Process</a:t>
            </a:r>
          </a:p>
        </p:txBody>
      </p:sp>
      <p:pic>
        <p:nvPicPr>
          <p:cNvPr id="9" name="Picture 8">
            <a:extLst>
              <a:ext uri="{FF2B5EF4-FFF2-40B4-BE49-F238E27FC236}">
                <a16:creationId xmlns:a16="http://schemas.microsoft.com/office/drawing/2014/main" id="{807CEAC9-F5B1-FD42-9103-AFD2387534E7}"/>
              </a:ext>
            </a:extLst>
          </p:cNvPr>
          <p:cNvPicPr>
            <a:picLocks noChangeAspect="1"/>
          </p:cNvPicPr>
          <p:nvPr/>
        </p:nvPicPr>
        <p:blipFill rotWithShape="1">
          <a:blip r:embed="rId3">
            <a:extLst>
              <a:ext uri="{28A0092B-C50C-407E-A947-70E740481C1C}">
                <a14:useLocalDpi xmlns:a14="http://schemas.microsoft.com/office/drawing/2010/main" val="0"/>
              </a:ext>
            </a:extLst>
          </a:blip>
          <a:srcRect t="185" r="1" b="22227"/>
          <a:stretch/>
        </p:blipFill>
        <p:spPr>
          <a:xfrm>
            <a:off x="5133694" y="2035509"/>
            <a:ext cx="7058306" cy="4107392"/>
          </a:xfrm>
          <a:prstGeom prst="rect">
            <a:avLst/>
          </a:prstGeom>
        </p:spPr>
      </p:pic>
      <p:sp>
        <p:nvSpPr>
          <p:cNvPr id="3" name="Text Placeholder 2">
            <a:extLst>
              <a:ext uri="{FF2B5EF4-FFF2-40B4-BE49-F238E27FC236}">
                <a16:creationId xmlns:a16="http://schemas.microsoft.com/office/drawing/2014/main" id="{F23F8516-4B95-3F4D-9B16-E67B1D47BB21}"/>
              </a:ext>
            </a:extLst>
          </p:cNvPr>
          <p:cNvSpPr>
            <a:spLocks noGrp="1"/>
          </p:cNvSpPr>
          <p:nvPr>
            <p:ph type="body" idx="1"/>
          </p:nvPr>
        </p:nvSpPr>
        <p:spPr>
          <a:xfrm>
            <a:off x="0" y="1316659"/>
            <a:ext cx="5215467" cy="6706865"/>
          </a:xfrm>
        </p:spPr>
        <p:txBody>
          <a:bodyPr vert="horz" lIns="91440" tIns="45720" rIns="91440" bIns="45720" rtlCol="0" anchor="ctr">
            <a:normAutofit/>
          </a:bodyPr>
          <a:lstStyle/>
          <a:p>
            <a:pPr indent="-228600">
              <a:spcAft>
                <a:spcPts val="1800"/>
              </a:spcAft>
              <a:buFont typeface="Arial" panose="020B0604020202020204" pitchFamily="34" charset="0"/>
              <a:buChar char="•"/>
            </a:pPr>
            <a:r>
              <a:rPr lang="en-US" sz="3200" dirty="0">
                <a:solidFill>
                  <a:srgbClr val="FFFFFF"/>
                </a:solidFill>
              </a:rPr>
              <a:t>Groups of 3-4</a:t>
            </a:r>
          </a:p>
          <a:p>
            <a:pPr indent="-228600">
              <a:spcAft>
                <a:spcPts val="1800"/>
              </a:spcAft>
              <a:buFont typeface="Arial" panose="020B0604020202020204" pitchFamily="34" charset="0"/>
              <a:buChar char="•"/>
            </a:pPr>
            <a:r>
              <a:rPr lang="en-US" sz="3200" dirty="0">
                <a:solidFill>
                  <a:srgbClr val="FFFFFF"/>
                </a:solidFill>
              </a:rPr>
              <a:t>Things to consider:</a:t>
            </a:r>
          </a:p>
          <a:p>
            <a:pPr lvl="1" indent="-228600">
              <a:spcBef>
                <a:spcPts val="0"/>
              </a:spcBef>
              <a:spcAft>
                <a:spcPts val="1800"/>
              </a:spcAft>
              <a:buFont typeface="Arial" panose="020B0604020202020204" pitchFamily="34" charset="0"/>
              <a:buChar char="•"/>
            </a:pPr>
            <a:r>
              <a:rPr lang="en-US" sz="3200" dirty="0">
                <a:solidFill>
                  <a:srgbClr val="FFFFFF"/>
                </a:solidFill>
              </a:rPr>
              <a:t>Put students in one of their top three projects</a:t>
            </a:r>
          </a:p>
          <a:p>
            <a:pPr lvl="1" indent="-228600">
              <a:spcBef>
                <a:spcPts val="0"/>
              </a:spcBef>
              <a:spcAft>
                <a:spcPts val="1800"/>
              </a:spcAft>
              <a:buFont typeface="Arial" panose="020B0604020202020204" pitchFamily="34" charset="0"/>
              <a:buChar char="•"/>
            </a:pPr>
            <a:r>
              <a:rPr lang="en-US" sz="3200" dirty="0">
                <a:solidFill>
                  <a:srgbClr val="FFFFFF"/>
                </a:solidFill>
              </a:rPr>
              <a:t>Students from different disciplines</a:t>
            </a:r>
          </a:p>
          <a:p>
            <a:pPr lvl="1" indent="-228600">
              <a:spcBef>
                <a:spcPts val="0"/>
              </a:spcBef>
              <a:spcAft>
                <a:spcPts val="1800"/>
              </a:spcAft>
              <a:buFont typeface="Arial" panose="020B0604020202020204" pitchFamily="34" charset="0"/>
              <a:buChar char="•"/>
            </a:pPr>
            <a:r>
              <a:rPr lang="en-US" sz="3200" dirty="0">
                <a:solidFill>
                  <a:srgbClr val="FFFFFF"/>
                </a:solidFill>
              </a:rPr>
              <a:t>Level of experience in the project field</a:t>
            </a:r>
          </a:p>
          <a:p>
            <a:pPr indent="-228600">
              <a:spcAft>
                <a:spcPts val="600"/>
              </a:spcAft>
              <a:buFont typeface="Arial" panose="020B0604020202020204" pitchFamily="34" charset="0"/>
              <a:buChar char="•"/>
            </a:pPr>
            <a:endParaRPr lang="en-US" dirty="0">
              <a:solidFill>
                <a:srgbClr val="FFFFFF"/>
              </a:solidFill>
            </a:endParaRPr>
          </a:p>
          <a:p>
            <a:pPr indent="-228600">
              <a:spcAft>
                <a:spcPts val="600"/>
              </a:spcAft>
              <a:buFont typeface="Arial" panose="020B0604020202020204" pitchFamily="34" charset="0"/>
              <a:buChar char="•"/>
            </a:pPr>
            <a:endParaRPr lang="en-US" dirty="0">
              <a:solidFill>
                <a:srgbClr val="FFFFFF"/>
              </a:solidFill>
            </a:endParaRPr>
          </a:p>
        </p:txBody>
      </p:sp>
    </p:spTree>
    <p:extLst>
      <p:ext uri="{BB962C8B-B14F-4D97-AF65-F5344CB8AC3E}">
        <p14:creationId xmlns:p14="http://schemas.microsoft.com/office/powerpoint/2010/main" val="2010882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345746-4112-5645-A150-D4F3F0312509}"/>
              </a:ext>
            </a:extLst>
          </p:cNvPr>
          <p:cNvPicPr>
            <a:picLocks noChangeAspect="1"/>
          </p:cNvPicPr>
          <p:nvPr/>
        </p:nvPicPr>
        <p:blipFill rotWithShape="1">
          <a:blip r:embed="rId3">
            <a:extLst>
              <a:ext uri="{28A0092B-C50C-407E-A947-70E740481C1C}">
                <a14:useLocalDpi xmlns:a14="http://schemas.microsoft.com/office/drawing/2010/main" val="0"/>
              </a:ext>
            </a:extLst>
          </a:blip>
          <a:srcRect t="18304" b="3390"/>
          <a:stretch/>
        </p:blipFill>
        <p:spPr>
          <a:xfrm>
            <a:off x="0" y="-302217"/>
            <a:ext cx="12192000" cy="7160217"/>
          </a:xfrm>
          <a:prstGeom prst="rect">
            <a:avLst/>
          </a:prstGeom>
        </p:spPr>
      </p:pic>
      <p:sp>
        <p:nvSpPr>
          <p:cNvPr id="6" name="Oval 5">
            <a:extLst>
              <a:ext uri="{FF2B5EF4-FFF2-40B4-BE49-F238E27FC236}">
                <a16:creationId xmlns:a16="http://schemas.microsoft.com/office/drawing/2014/main" id="{0468D526-FDF0-4C41-A5C3-DBA7E3CAB8CB}"/>
              </a:ext>
            </a:extLst>
          </p:cNvPr>
          <p:cNvSpPr/>
          <p:nvPr/>
        </p:nvSpPr>
        <p:spPr>
          <a:xfrm>
            <a:off x="6617775" y="-1371607"/>
            <a:ext cx="6400800" cy="6400800"/>
          </a:xfrm>
          <a:prstGeom prst="ellipse">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DB536017-F470-A140-A2D8-1A55DDEB0AE8}"/>
              </a:ext>
            </a:extLst>
          </p:cNvPr>
          <p:cNvSpPr>
            <a:spLocks noGrp="1"/>
          </p:cNvSpPr>
          <p:nvPr>
            <p:ph type="title"/>
          </p:nvPr>
        </p:nvSpPr>
        <p:spPr>
          <a:xfrm>
            <a:off x="7234852" y="328067"/>
            <a:ext cx="5458258" cy="763600"/>
          </a:xfrm>
        </p:spPr>
        <p:txBody>
          <a:bodyPr>
            <a:normAutofit fontScale="90000"/>
          </a:bodyPr>
          <a:lstStyle/>
          <a:p>
            <a:r>
              <a:rPr lang="en-US" dirty="0"/>
              <a:t>Possible Challenges</a:t>
            </a:r>
          </a:p>
        </p:txBody>
      </p:sp>
      <p:sp>
        <p:nvSpPr>
          <p:cNvPr id="13" name="Text Placeholder 2">
            <a:extLst>
              <a:ext uri="{FF2B5EF4-FFF2-40B4-BE49-F238E27FC236}">
                <a16:creationId xmlns:a16="http://schemas.microsoft.com/office/drawing/2014/main" id="{30ECCFDE-963D-154B-94AD-AAE8911DE6DA}"/>
              </a:ext>
            </a:extLst>
          </p:cNvPr>
          <p:cNvSpPr>
            <a:spLocks noGrp="1"/>
          </p:cNvSpPr>
          <p:nvPr>
            <p:ph type="body" idx="1"/>
          </p:nvPr>
        </p:nvSpPr>
        <p:spPr>
          <a:xfrm>
            <a:off x="7234852" y="1428146"/>
            <a:ext cx="5458258" cy="4555200"/>
          </a:xfrm>
        </p:spPr>
        <p:txBody>
          <a:bodyPr/>
          <a:lstStyle/>
          <a:p>
            <a:r>
              <a:rPr lang="en-US" dirty="0"/>
              <a:t>Student group dynamics</a:t>
            </a:r>
          </a:p>
          <a:p>
            <a:r>
              <a:rPr lang="en-US" dirty="0"/>
              <a:t>Student interest levels</a:t>
            </a:r>
          </a:p>
          <a:p>
            <a:r>
              <a:rPr lang="en-US" dirty="0"/>
              <a:t>Unresponsive clients</a:t>
            </a:r>
          </a:p>
          <a:p>
            <a:r>
              <a:rPr lang="en-US" dirty="0"/>
              <a:t>Class space</a:t>
            </a:r>
          </a:p>
          <a:p>
            <a:r>
              <a:rPr lang="en-US" dirty="0"/>
              <a:t>Time </a:t>
            </a:r>
          </a:p>
        </p:txBody>
      </p:sp>
    </p:spTree>
    <p:extLst>
      <p:ext uri="{BB962C8B-B14F-4D97-AF65-F5344CB8AC3E}">
        <p14:creationId xmlns:p14="http://schemas.microsoft.com/office/powerpoint/2010/main" val="1175567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82AE5-5463-4184-B8C4-1A0966596A52}"/>
              </a:ext>
            </a:extLst>
          </p:cNvPr>
          <p:cNvSpPr>
            <a:spLocks noGrp="1"/>
          </p:cNvSpPr>
          <p:nvPr>
            <p:ph type="title"/>
          </p:nvPr>
        </p:nvSpPr>
        <p:spPr/>
        <p:txBody>
          <a:bodyPr>
            <a:normAutofit fontScale="90000"/>
          </a:bodyPr>
          <a:lstStyle/>
          <a:p>
            <a:r>
              <a:rPr lang="en-US" dirty="0"/>
              <a:t>Global Examples</a:t>
            </a:r>
          </a:p>
        </p:txBody>
      </p:sp>
      <p:sp>
        <p:nvSpPr>
          <p:cNvPr id="9" name="Text Placeholder 3">
            <a:extLst>
              <a:ext uri="{FF2B5EF4-FFF2-40B4-BE49-F238E27FC236}">
                <a16:creationId xmlns:a16="http://schemas.microsoft.com/office/drawing/2014/main" id="{D503755F-1D00-46E5-998C-E8ED8DA6F360}"/>
              </a:ext>
            </a:extLst>
          </p:cNvPr>
          <p:cNvSpPr txBox="1">
            <a:spLocks/>
          </p:cNvSpPr>
          <p:nvPr/>
        </p:nvSpPr>
        <p:spPr>
          <a:xfrm>
            <a:off x="943300" y="1675439"/>
            <a:ext cx="5157787" cy="823912"/>
          </a:xfrm>
          <a:prstGeom prst="rect">
            <a:avLst/>
          </a:prstGeom>
        </p:spPr>
        <p:txBody>
          <a:bodyPr spcFirstLastPara="1" vert="horz" wrap="square" lIns="91425" tIns="91425" rIns="91425" bIns="91425" rtlCol="0" anchor="t" anchorCtr="0">
            <a:norm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2133"/>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2133"/>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2133"/>
              </a:spcBef>
              <a:spcAft>
                <a:spcPts val="2133"/>
              </a:spcAft>
              <a:buSzPts val="1400"/>
              <a:buFont typeface="Arial" panose="020B0604020202020204" pitchFamily="34" charset="0"/>
              <a:buChar char="■"/>
              <a:defRPr sz="1800" kern="1200">
                <a:solidFill>
                  <a:schemeClr val="tx1"/>
                </a:solidFill>
                <a:latin typeface="+mn-lt"/>
                <a:ea typeface="+mn-ea"/>
                <a:cs typeface="+mn-cs"/>
              </a:defRPr>
            </a:lvl9pPr>
          </a:lstStyle>
          <a:p>
            <a:pPr marL="152396" indent="0">
              <a:buNone/>
            </a:pPr>
            <a:r>
              <a:rPr lang="en-US" sz="3600" b="1" dirty="0"/>
              <a:t>Zamorano University</a:t>
            </a:r>
          </a:p>
        </p:txBody>
      </p:sp>
      <p:sp>
        <p:nvSpPr>
          <p:cNvPr id="10" name="Content Placeholder 4">
            <a:extLst>
              <a:ext uri="{FF2B5EF4-FFF2-40B4-BE49-F238E27FC236}">
                <a16:creationId xmlns:a16="http://schemas.microsoft.com/office/drawing/2014/main" id="{E6213204-0BA3-41C1-9307-464F316A05ED}"/>
              </a:ext>
            </a:extLst>
          </p:cNvPr>
          <p:cNvSpPr txBox="1">
            <a:spLocks/>
          </p:cNvSpPr>
          <p:nvPr/>
        </p:nvSpPr>
        <p:spPr>
          <a:xfrm>
            <a:off x="1260800" y="2379412"/>
            <a:ext cx="5157787" cy="3684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2"/>
                </a:solidFill>
              </a:rPr>
              <a:t>Tegucigalpa, Honduras</a:t>
            </a:r>
          </a:p>
          <a:p>
            <a:r>
              <a:rPr lang="en-US" dirty="0">
                <a:solidFill>
                  <a:schemeClr val="tx2"/>
                </a:solidFill>
              </a:rPr>
              <a:t>July-August 2013 </a:t>
            </a:r>
          </a:p>
          <a:p>
            <a:endParaRPr lang="en-US" dirty="0"/>
          </a:p>
          <a:p>
            <a:pPr marL="0" indent="0">
              <a:buFont typeface="Arial" panose="020B0604020202020204" pitchFamily="34" charset="0"/>
              <a:buNone/>
            </a:pPr>
            <a:endParaRPr lang="en-US" dirty="0"/>
          </a:p>
        </p:txBody>
      </p:sp>
      <p:sp>
        <p:nvSpPr>
          <p:cNvPr id="11" name="Text Placeholder 5">
            <a:extLst>
              <a:ext uri="{FF2B5EF4-FFF2-40B4-BE49-F238E27FC236}">
                <a16:creationId xmlns:a16="http://schemas.microsoft.com/office/drawing/2014/main" id="{84A6D59A-45F0-48DF-BC88-B0BA05684EBA}"/>
              </a:ext>
            </a:extLst>
          </p:cNvPr>
          <p:cNvSpPr txBox="1">
            <a:spLocks/>
          </p:cNvSpPr>
          <p:nvPr/>
        </p:nvSpPr>
        <p:spPr>
          <a:xfrm>
            <a:off x="6275712" y="1675439"/>
            <a:ext cx="5183188" cy="8239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err="1"/>
              <a:t>Kasetsart</a:t>
            </a:r>
            <a:r>
              <a:rPr lang="en-US" sz="3600" b="1" dirty="0"/>
              <a:t> University</a:t>
            </a:r>
          </a:p>
        </p:txBody>
      </p:sp>
      <p:sp>
        <p:nvSpPr>
          <p:cNvPr id="12" name="Content Placeholder 6">
            <a:extLst>
              <a:ext uri="{FF2B5EF4-FFF2-40B4-BE49-F238E27FC236}">
                <a16:creationId xmlns:a16="http://schemas.microsoft.com/office/drawing/2014/main" id="{CB7F95F5-87ED-4CEC-9B1C-7656E5711060}"/>
              </a:ext>
            </a:extLst>
          </p:cNvPr>
          <p:cNvSpPr txBox="1">
            <a:spLocks/>
          </p:cNvSpPr>
          <p:nvPr/>
        </p:nvSpPr>
        <p:spPr>
          <a:xfrm>
            <a:off x="6593212" y="2379412"/>
            <a:ext cx="5183188" cy="3684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2"/>
                </a:solidFill>
              </a:rPr>
              <a:t>Bangkok, Thailand</a:t>
            </a:r>
          </a:p>
          <a:p>
            <a:r>
              <a:rPr lang="en-US" dirty="0">
                <a:solidFill>
                  <a:schemeClr val="tx2"/>
                </a:solidFill>
              </a:rPr>
              <a:t>November 2013-February 2014</a:t>
            </a:r>
          </a:p>
        </p:txBody>
      </p:sp>
      <p:pic>
        <p:nvPicPr>
          <p:cNvPr id="13" name="Picture 12">
            <a:extLst>
              <a:ext uri="{FF2B5EF4-FFF2-40B4-BE49-F238E27FC236}">
                <a16:creationId xmlns:a16="http://schemas.microsoft.com/office/drawing/2014/main" id="{5A59AFB3-3236-4EDC-9135-0737EB0FD4A3}"/>
              </a:ext>
            </a:extLst>
          </p:cNvPr>
          <p:cNvPicPr>
            <a:picLocks noChangeAspect="1"/>
          </p:cNvPicPr>
          <p:nvPr/>
        </p:nvPicPr>
        <p:blipFill>
          <a:blip r:embed="rId3"/>
          <a:stretch>
            <a:fillRect/>
          </a:stretch>
        </p:blipFill>
        <p:spPr>
          <a:xfrm>
            <a:off x="1257624" y="3742095"/>
            <a:ext cx="3519078" cy="2346052"/>
          </a:xfrm>
          <a:prstGeom prst="rect">
            <a:avLst/>
          </a:prstGeom>
        </p:spPr>
      </p:pic>
      <p:pic>
        <p:nvPicPr>
          <p:cNvPr id="14" name="Picture 13">
            <a:extLst>
              <a:ext uri="{FF2B5EF4-FFF2-40B4-BE49-F238E27FC236}">
                <a16:creationId xmlns:a16="http://schemas.microsoft.com/office/drawing/2014/main" id="{712E1124-4EA8-4D78-9EDC-34E52CBF1318}"/>
              </a:ext>
            </a:extLst>
          </p:cNvPr>
          <p:cNvPicPr>
            <a:picLocks noChangeAspect="1"/>
          </p:cNvPicPr>
          <p:nvPr/>
        </p:nvPicPr>
        <p:blipFill>
          <a:blip r:embed="rId4"/>
          <a:stretch>
            <a:fillRect/>
          </a:stretch>
        </p:blipFill>
        <p:spPr>
          <a:xfrm>
            <a:off x="6750529" y="3767983"/>
            <a:ext cx="3971171" cy="2320164"/>
          </a:xfrm>
          <a:prstGeom prst="rect">
            <a:avLst/>
          </a:prstGeom>
        </p:spPr>
      </p:pic>
    </p:spTree>
    <p:extLst>
      <p:ext uri="{BB962C8B-B14F-4D97-AF65-F5344CB8AC3E}">
        <p14:creationId xmlns:p14="http://schemas.microsoft.com/office/powerpoint/2010/main" val="2783718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919E6FD7-E132-4304-A508-E2A648519B4D}"/>
              </a:ext>
            </a:extLst>
          </p:cNvPr>
          <p:cNvSpPr>
            <a:spLocks noGrp="1"/>
          </p:cNvSpPr>
          <p:nvPr>
            <p:ph type="title"/>
          </p:nvPr>
        </p:nvSpPr>
        <p:spPr>
          <a:xfrm>
            <a:off x="524108" y="169979"/>
            <a:ext cx="5029199" cy="1851102"/>
          </a:xfrm>
        </p:spPr>
        <p:txBody>
          <a:bodyPr>
            <a:normAutofit/>
          </a:bodyPr>
          <a:lstStyle/>
          <a:p>
            <a:pPr algn="ctr" eaLnBrk="1" hangingPunct="1"/>
            <a:r>
              <a:rPr lang="en-US" altLang="en-US" sz="4000" b="1" dirty="0">
                <a:solidFill>
                  <a:schemeClr val="tx2"/>
                </a:solidFill>
                <a:latin typeface="Abadi MT Condensed Extra Bold"/>
                <a:ea typeface="Abadi MT Condensed Extra Bold"/>
                <a:cs typeface="Abadi MT Condensed Extra Bold"/>
              </a:rPr>
              <a:t>NORC Brainstorming</a:t>
            </a:r>
            <a:br>
              <a:rPr lang="en-US" altLang="en-US" sz="4000" dirty="0">
                <a:solidFill>
                  <a:schemeClr val="tx2"/>
                </a:solidFill>
                <a:latin typeface="Abadi MT Condensed Extra Bold"/>
                <a:ea typeface="Abadi MT Condensed Extra Bold"/>
                <a:cs typeface="Abadi MT Condensed Extra Bold"/>
              </a:rPr>
            </a:br>
            <a:r>
              <a:rPr lang="en-US" altLang="en-US" sz="2800" b="1" dirty="0">
                <a:solidFill>
                  <a:schemeClr val="tx2"/>
                </a:solidFill>
                <a:latin typeface="Abadi MT Condensed Extra Bold"/>
                <a:ea typeface="Abadi MT Condensed Extra Bold"/>
                <a:cs typeface="Abadi MT Condensed Extra Bold"/>
              </a:rPr>
              <a:t>N</a:t>
            </a:r>
            <a:r>
              <a:rPr lang="en-US" altLang="en-US" sz="2800" dirty="0">
                <a:solidFill>
                  <a:schemeClr val="tx2"/>
                </a:solidFill>
                <a:latin typeface="Abadi MT Condensed Light"/>
                <a:ea typeface="Abadi MT Condensed Light"/>
                <a:cs typeface="Abadi MT Condensed Light"/>
              </a:rPr>
              <a:t>eeds, </a:t>
            </a:r>
            <a:r>
              <a:rPr lang="en-US" altLang="en-US" sz="2800" dirty="0">
                <a:solidFill>
                  <a:schemeClr val="tx2"/>
                </a:solidFill>
                <a:latin typeface="Abadi MT Condensed Extra Bold"/>
                <a:ea typeface="Abadi MT Condensed Extra Bold"/>
                <a:cs typeface="Abadi MT Condensed Extra Bold"/>
              </a:rPr>
              <a:t>O</a:t>
            </a:r>
            <a:r>
              <a:rPr lang="en-US" altLang="en-US" sz="2800" dirty="0">
                <a:solidFill>
                  <a:schemeClr val="tx2"/>
                </a:solidFill>
                <a:latin typeface="Abadi MT Condensed Light"/>
                <a:ea typeface="Abadi MT Condensed Light"/>
                <a:cs typeface="Abadi MT Condensed Light"/>
              </a:rPr>
              <a:t>pportunities, </a:t>
            </a:r>
            <a:r>
              <a:rPr lang="en-US" altLang="en-US" sz="2800" dirty="0">
                <a:solidFill>
                  <a:schemeClr val="tx2"/>
                </a:solidFill>
                <a:latin typeface="Abadi MT Condensed Extra Bold"/>
                <a:ea typeface="Abadi MT Condensed Extra Bold"/>
                <a:cs typeface="Abadi MT Condensed Extra Bold"/>
              </a:rPr>
              <a:t>R</a:t>
            </a:r>
            <a:r>
              <a:rPr lang="en-US" altLang="en-US" sz="2800" dirty="0">
                <a:solidFill>
                  <a:schemeClr val="tx2"/>
                </a:solidFill>
                <a:latin typeface="Abadi MT Condensed Light"/>
                <a:ea typeface="Abadi MT Condensed Light"/>
                <a:cs typeface="Abadi MT Condensed Light"/>
              </a:rPr>
              <a:t>esources, </a:t>
            </a:r>
            <a:r>
              <a:rPr lang="en-US" altLang="en-US" sz="2800" dirty="0">
                <a:solidFill>
                  <a:schemeClr val="tx2"/>
                </a:solidFill>
                <a:latin typeface="Abadi MT Condensed Extra Bold"/>
                <a:ea typeface="Abadi MT Condensed Extra Bold"/>
                <a:cs typeface="Abadi MT Condensed Extra Bold"/>
              </a:rPr>
              <a:t>C</a:t>
            </a:r>
            <a:r>
              <a:rPr lang="en-US" altLang="en-US" sz="2800" dirty="0">
                <a:solidFill>
                  <a:schemeClr val="tx2"/>
                </a:solidFill>
                <a:latin typeface="Abadi MT Condensed Light"/>
                <a:ea typeface="Abadi MT Condensed Light"/>
                <a:cs typeface="Abadi MT Condensed Light"/>
              </a:rPr>
              <a:t>onstraints</a:t>
            </a:r>
            <a:endParaRPr lang="en-US" altLang="en-US" sz="4000" dirty="0">
              <a:solidFill>
                <a:schemeClr val="tx2"/>
              </a:solidFill>
              <a:latin typeface="Abadi MT Condensed Light"/>
              <a:ea typeface="Abadi MT Condensed Light"/>
              <a:cs typeface="Abadi MT Condensed Light"/>
            </a:endParaRPr>
          </a:p>
        </p:txBody>
      </p:sp>
      <p:sp>
        <p:nvSpPr>
          <p:cNvPr id="4" name="Text Placeholder 3">
            <a:extLst>
              <a:ext uri="{FF2B5EF4-FFF2-40B4-BE49-F238E27FC236}">
                <a16:creationId xmlns:a16="http://schemas.microsoft.com/office/drawing/2014/main" id="{81210A4A-2C1D-40D4-95C1-27F4779DB78A}"/>
              </a:ext>
            </a:extLst>
          </p:cNvPr>
          <p:cNvSpPr>
            <a:spLocks noGrp="1"/>
          </p:cNvSpPr>
          <p:nvPr>
            <p:ph type="body" sz="half" idx="2"/>
          </p:nvPr>
        </p:nvSpPr>
        <p:spPr>
          <a:xfrm>
            <a:off x="776288" y="2432050"/>
            <a:ext cx="4540249" cy="3968750"/>
          </a:xfrm>
        </p:spPr>
        <p:txBody>
          <a:bodyPr rtlCol="0">
            <a:normAutofit/>
          </a:bodyPr>
          <a:lstStyle/>
          <a:p>
            <a:pPr eaLnBrk="1" fontAlgn="auto" hangingPunct="1">
              <a:spcAft>
                <a:spcPts val="0"/>
              </a:spcAft>
              <a:buFont typeface="Arial"/>
              <a:buNone/>
              <a:defRPr/>
            </a:pPr>
            <a:r>
              <a:rPr lang="en-US" sz="2800" dirty="0">
                <a:solidFill>
                  <a:schemeClr val="tx2"/>
                </a:solidFill>
                <a:latin typeface="Abadi MT Condensed Light" charset="0"/>
                <a:ea typeface="Abadi MT Condensed Light" charset="0"/>
                <a:cs typeface="Abadi MT Condensed Light" charset="0"/>
              </a:rPr>
              <a:t>Using your community or sector of interest,</a:t>
            </a:r>
            <a:endParaRPr lang="en-US" sz="2800" dirty="0">
              <a:solidFill>
                <a:schemeClr val="tx2"/>
              </a:solidFill>
              <a:latin typeface="Abadi MT Condensed Extra Bold" charset="0"/>
              <a:ea typeface="Abadi MT Condensed Extra Bold" charset="0"/>
              <a:cs typeface="Abadi MT Condensed Extra Bold" charset="0"/>
            </a:endParaRPr>
          </a:p>
          <a:p>
            <a:pPr eaLnBrk="1" fontAlgn="auto" hangingPunct="1">
              <a:spcAft>
                <a:spcPts val="0"/>
              </a:spcAft>
              <a:buFont typeface="Arial"/>
              <a:buNone/>
              <a:defRPr/>
            </a:pPr>
            <a:r>
              <a:rPr lang="en-US" sz="2800" b="1" dirty="0">
                <a:solidFill>
                  <a:srgbClr val="D4AE31"/>
                </a:solidFill>
                <a:latin typeface="Abadi MT Condensed Extra Bold" charset="0"/>
                <a:ea typeface="Abadi MT Condensed Extra Bold" charset="0"/>
                <a:cs typeface="Abadi MT Condensed Extra Bold" charset="0"/>
              </a:rPr>
              <a:t>Brainstorm</a:t>
            </a:r>
            <a:r>
              <a:rPr lang="en-US" sz="2800" dirty="0">
                <a:solidFill>
                  <a:schemeClr val="tx2"/>
                </a:solidFill>
                <a:latin typeface="Abadi MT Condensed Light" charset="0"/>
                <a:ea typeface="Abadi MT Condensed Light" charset="0"/>
                <a:cs typeface="Abadi MT Condensed Light" charset="0"/>
              </a:rPr>
              <a:t> a list of 10 ideas for each category:</a:t>
            </a:r>
          </a:p>
          <a:p>
            <a:pPr marL="342900" indent="-342900" eaLnBrk="1" fontAlgn="auto" hangingPunct="1">
              <a:spcAft>
                <a:spcPts val="0"/>
              </a:spcAft>
              <a:buFont typeface="Wingdings" charset="2"/>
              <a:buChar char="Ø"/>
              <a:defRPr/>
            </a:pPr>
            <a:r>
              <a:rPr lang="en-US" sz="2800" dirty="0">
                <a:solidFill>
                  <a:schemeClr val="tx2"/>
                </a:solidFill>
                <a:latin typeface="Abadi MT Condensed Light" charset="0"/>
                <a:ea typeface="Abadi MT Condensed Light" charset="0"/>
                <a:cs typeface="Abadi MT Condensed Light" charset="0"/>
              </a:rPr>
              <a:t>Need</a:t>
            </a:r>
          </a:p>
          <a:p>
            <a:pPr marL="342900" indent="-342900" eaLnBrk="1" fontAlgn="auto" hangingPunct="1">
              <a:spcAft>
                <a:spcPts val="0"/>
              </a:spcAft>
              <a:buFont typeface="Wingdings" charset="2"/>
              <a:buChar char="Ø"/>
              <a:defRPr/>
            </a:pPr>
            <a:r>
              <a:rPr lang="en-US" sz="2800" dirty="0">
                <a:solidFill>
                  <a:schemeClr val="tx2"/>
                </a:solidFill>
                <a:latin typeface="Abadi MT Condensed Light" charset="0"/>
                <a:ea typeface="Abadi MT Condensed Light" charset="0"/>
                <a:cs typeface="Abadi MT Condensed Light" charset="0"/>
              </a:rPr>
              <a:t>Opportunity</a:t>
            </a:r>
          </a:p>
          <a:p>
            <a:pPr marL="342900" indent="-342900" eaLnBrk="1" fontAlgn="auto" hangingPunct="1">
              <a:spcAft>
                <a:spcPts val="0"/>
              </a:spcAft>
              <a:buFont typeface="Wingdings" charset="2"/>
              <a:buChar char="Ø"/>
              <a:defRPr/>
            </a:pPr>
            <a:r>
              <a:rPr lang="en-US" sz="2800" dirty="0">
                <a:solidFill>
                  <a:schemeClr val="tx2"/>
                </a:solidFill>
                <a:latin typeface="Abadi MT Condensed Light" charset="0"/>
                <a:ea typeface="Abadi MT Condensed Light" charset="0"/>
                <a:cs typeface="Abadi MT Condensed Light" charset="0"/>
              </a:rPr>
              <a:t>Resource </a:t>
            </a:r>
          </a:p>
          <a:p>
            <a:pPr marL="342900" indent="-342900" eaLnBrk="1" fontAlgn="auto" hangingPunct="1">
              <a:spcAft>
                <a:spcPts val="0"/>
              </a:spcAft>
              <a:buFont typeface="Wingdings" charset="2"/>
              <a:buChar char="Ø"/>
              <a:defRPr/>
            </a:pPr>
            <a:r>
              <a:rPr lang="en-US" sz="2800" dirty="0">
                <a:solidFill>
                  <a:schemeClr val="tx2"/>
                </a:solidFill>
                <a:latin typeface="Abadi MT Condensed Light" charset="0"/>
                <a:ea typeface="Abadi MT Condensed Light" charset="0"/>
                <a:cs typeface="Abadi MT Condensed Light" charset="0"/>
              </a:rPr>
              <a:t>Constraint</a:t>
            </a:r>
            <a:endParaRPr lang="en-US" sz="2800" dirty="0">
              <a:solidFill>
                <a:schemeClr val="tx2"/>
              </a:solidFill>
              <a:latin typeface="Abadi MT Condensed Extra Bold" charset="0"/>
              <a:ea typeface="Abadi MT Condensed Extra Bold" charset="0"/>
              <a:cs typeface="Abadi MT Condensed Extra Bold" charset="0"/>
            </a:endParaRPr>
          </a:p>
        </p:txBody>
      </p:sp>
      <p:pic>
        <p:nvPicPr>
          <p:cNvPr id="19459" name="Content Placeholder 3" descr="Environment_Icon_4Lenses.png">
            <a:extLst>
              <a:ext uri="{FF2B5EF4-FFF2-40B4-BE49-F238E27FC236}">
                <a16:creationId xmlns:a16="http://schemas.microsoft.com/office/drawing/2014/main" id="{69403A38-759E-4869-965B-51948A48FEE4}"/>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8974138" y="1381125"/>
            <a:ext cx="1998662"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6" descr="Finance_Icon_4Lenses.png">
            <a:extLst>
              <a:ext uri="{FF2B5EF4-FFF2-40B4-BE49-F238E27FC236}">
                <a16:creationId xmlns:a16="http://schemas.microsoft.com/office/drawing/2014/main" id="{EEBD23D6-9C3A-4A60-B143-0053C86F3B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3188" y="3903663"/>
            <a:ext cx="1493837"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7" descr="Technology_Icon_4Lenses.png">
            <a:extLst>
              <a:ext uri="{FF2B5EF4-FFF2-40B4-BE49-F238E27FC236}">
                <a16:creationId xmlns:a16="http://schemas.microsoft.com/office/drawing/2014/main" id="{7508A87B-8AE3-4266-B302-21FA4B9A6D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3650" y="1257300"/>
            <a:ext cx="160337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8" descr="Society_Icon_4Lense.png">
            <a:extLst>
              <a:ext uri="{FF2B5EF4-FFF2-40B4-BE49-F238E27FC236}">
                <a16:creationId xmlns:a16="http://schemas.microsoft.com/office/drawing/2014/main" id="{4A1C704E-EAFC-4C6B-942B-D9CAB2FE5F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7038" y="4392613"/>
            <a:ext cx="1655762" cy="164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Box 9">
            <a:extLst>
              <a:ext uri="{FF2B5EF4-FFF2-40B4-BE49-F238E27FC236}">
                <a16:creationId xmlns:a16="http://schemas.microsoft.com/office/drawing/2014/main" id="{9C8517E3-C7C0-4259-A747-A9531C25CEEF}"/>
              </a:ext>
            </a:extLst>
          </p:cNvPr>
          <p:cNvSpPr txBox="1">
            <a:spLocks noChangeArrowheads="1"/>
          </p:cNvSpPr>
          <p:nvPr/>
        </p:nvSpPr>
        <p:spPr bwMode="auto">
          <a:xfrm>
            <a:off x="6600825" y="5432425"/>
            <a:ext cx="237331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a:solidFill>
                  <a:schemeClr val="bg2"/>
                </a:solidFill>
              </a:rPr>
              <a:t>Economic</a:t>
            </a:r>
          </a:p>
        </p:txBody>
      </p:sp>
      <p:sp>
        <p:nvSpPr>
          <p:cNvPr id="19464" name="Content Placeholder 10">
            <a:extLst>
              <a:ext uri="{FF2B5EF4-FFF2-40B4-BE49-F238E27FC236}">
                <a16:creationId xmlns:a16="http://schemas.microsoft.com/office/drawing/2014/main" id="{F7BDBA7A-9C59-4DD0-B9DA-50E09ED04329}"/>
              </a:ext>
            </a:extLst>
          </p:cNvPr>
          <p:cNvSpPr>
            <a:spLocks noGrp="1"/>
          </p:cNvSpPr>
          <p:nvPr>
            <p:ph idx="1"/>
          </p:nvPr>
        </p:nvSpPr>
        <p:spPr>
          <a:xfrm>
            <a:off x="9317038" y="3482975"/>
            <a:ext cx="6172200" cy="396875"/>
          </a:xfrm>
        </p:spPr>
        <p:txBody>
          <a:bodyPr>
            <a:spAutoFit/>
          </a:bodyPr>
          <a:lstStyle/>
          <a:p>
            <a:pPr marL="0" indent="0" eaLnBrk="1" hangingPunct="1">
              <a:buFont typeface="Arial" panose="020B0604020202020204" pitchFamily="34" charset="0"/>
              <a:buNone/>
            </a:pPr>
            <a:r>
              <a:rPr lang="en-US" altLang="en-US" sz="2200">
                <a:solidFill>
                  <a:schemeClr val="bg2"/>
                </a:solidFill>
              </a:rPr>
              <a:t>Environmental</a:t>
            </a:r>
          </a:p>
        </p:txBody>
      </p:sp>
      <p:sp>
        <p:nvSpPr>
          <p:cNvPr id="19465" name="TextBox 11">
            <a:extLst>
              <a:ext uri="{FF2B5EF4-FFF2-40B4-BE49-F238E27FC236}">
                <a16:creationId xmlns:a16="http://schemas.microsoft.com/office/drawing/2014/main" id="{FDF65B4E-FE11-4B49-96E4-1E33AC42038F}"/>
              </a:ext>
            </a:extLst>
          </p:cNvPr>
          <p:cNvSpPr txBox="1">
            <a:spLocks noChangeArrowheads="1"/>
          </p:cNvSpPr>
          <p:nvPr/>
        </p:nvSpPr>
        <p:spPr bwMode="auto">
          <a:xfrm>
            <a:off x="6446838" y="2765425"/>
            <a:ext cx="23749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a:solidFill>
                  <a:schemeClr val="bg2"/>
                </a:solidFill>
              </a:rPr>
              <a:t>Technical</a:t>
            </a:r>
          </a:p>
        </p:txBody>
      </p:sp>
      <p:sp>
        <p:nvSpPr>
          <p:cNvPr id="19466" name="TextBox 12">
            <a:extLst>
              <a:ext uri="{FF2B5EF4-FFF2-40B4-BE49-F238E27FC236}">
                <a16:creationId xmlns:a16="http://schemas.microsoft.com/office/drawing/2014/main" id="{60EEE01B-31DC-4A3F-AE13-C11E7EF4079F}"/>
              </a:ext>
            </a:extLst>
          </p:cNvPr>
          <p:cNvSpPr txBox="1">
            <a:spLocks noChangeArrowheads="1"/>
          </p:cNvSpPr>
          <p:nvPr/>
        </p:nvSpPr>
        <p:spPr bwMode="auto">
          <a:xfrm>
            <a:off x="9785350" y="6091238"/>
            <a:ext cx="23749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a:solidFill>
                  <a:schemeClr val="bg2"/>
                </a:solidFill>
              </a:rPr>
              <a:t>Social</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7A1735-3A04-45AC-BAC0-C0D7B188E557}"/>
              </a:ext>
            </a:extLst>
          </p:cNvPr>
          <p:cNvSpPr>
            <a:spLocks noGrp="1"/>
          </p:cNvSpPr>
          <p:nvPr>
            <p:ph type="title"/>
          </p:nvPr>
        </p:nvSpPr>
        <p:spPr>
          <a:xfrm>
            <a:off x="825500" y="433388"/>
            <a:ext cx="10515600" cy="1460500"/>
          </a:xfrm>
        </p:spPr>
        <p:txBody>
          <a:bodyPr>
            <a:normAutofit fontScale="90000"/>
          </a:bodyPr>
          <a:lstStyle/>
          <a:p>
            <a:pPr algn="ctr" eaLnBrk="1" hangingPunct="1">
              <a:defRPr/>
            </a:pPr>
            <a:r>
              <a:rPr lang="en-US" sz="6000" dirty="0">
                <a:solidFill>
                  <a:schemeClr val="tx2"/>
                </a:solidFill>
                <a:latin typeface="Aharoni" charset="0"/>
                <a:ea typeface="Aharoni" charset="0"/>
                <a:cs typeface="Aharoni" charset="0"/>
              </a:rPr>
              <a:t>ACTIVITY:</a:t>
            </a:r>
            <a:br>
              <a:rPr lang="en-US" sz="6000" dirty="0">
                <a:solidFill>
                  <a:schemeClr val="tx2"/>
                </a:solidFill>
                <a:latin typeface="Aharoni" charset="0"/>
                <a:ea typeface="Aharoni" charset="0"/>
                <a:cs typeface="Aharoni" charset="0"/>
              </a:rPr>
            </a:br>
            <a:r>
              <a:rPr lang="en-US" sz="4900" dirty="0">
                <a:solidFill>
                  <a:schemeClr val="tx2"/>
                </a:solidFill>
                <a:latin typeface="Aharoni" charset="0"/>
                <a:ea typeface="Aharoni" charset="0"/>
                <a:cs typeface="Aharoni" charset="0"/>
              </a:rPr>
              <a:t>Create Project Ideas </a:t>
            </a:r>
          </a:p>
        </p:txBody>
      </p:sp>
      <p:sp>
        <p:nvSpPr>
          <p:cNvPr id="12" name="Rectangle 11">
            <a:extLst>
              <a:ext uri="{FF2B5EF4-FFF2-40B4-BE49-F238E27FC236}">
                <a16:creationId xmlns:a16="http://schemas.microsoft.com/office/drawing/2014/main" id="{B0206DD3-5911-4160-BDF5-15A55F06FE15}"/>
              </a:ext>
            </a:extLst>
          </p:cNvPr>
          <p:cNvSpPr/>
          <p:nvPr/>
        </p:nvSpPr>
        <p:spPr>
          <a:xfrm>
            <a:off x="0" y="1970088"/>
            <a:ext cx="12192000" cy="4887912"/>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483" name="Content Placeholder 6">
            <a:extLst>
              <a:ext uri="{FF2B5EF4-FFF2-40B4-BE49-F238E27FC236}">
                <a16:creationId xmlns:a16="http://schemas.microsoft.com/office/drawing/2014/main" id="{00CE90AC-4FDC-4CC9-80A7-9889C0813BD3}"/>
              </a:ext>
            </a:extLst>
          </p:cNvPr>
          <p:cNvSpPr>
            <a:spLocks noGrp="1"/>
          </p:cNvSpPr>
          <p:nvPr>
            <p:ph idx="1"/>
          </p:nvPr>
        </p:nvSpPr>
        <p:spPr>
          <a:xfrm>
            <a:off x="231775" y="3324225"/>
            <a:ext cx="2590800" cy="3976688"/>
          </a:xfrm>
        </p:spPr>
        <p:txBody>
          <a:bodyPr/>
          <a:lstStyle/>
          <a:p>
            <a:pPr marL="0" indent="0" algn="ctr" eaLnBrk="1" hangingPunct="1">
              <a:buFont typeface="Arial" panose="020B0604020202020204" pitchFamily="34" charset="0"/>
              <a:buNone/>
            </a:pPr>
            <a:r>
              <a:rPr lang="en-US" altLang="en-US" b="1">
                <a:solidFill>
                  <a:srgbClr val="6D9109"/>
                </a:solidFill>
                <a:latin typeface="Calibri" panose="020F0502020204030204" pitchFamily="34" charset="0"/>
                <a:ea typeface="Abadi MT Condensed Light"/>
                <a:cs typeface="Abadi MT Condensed Light"/>
              </a:rPr>
              <a:t>TRANSFER</a:t>
            </a:r>
          </a:p>
          <a:p>
            <a:pPr marL="0" indent="0" algn="ctr" eaLnBrk="1" hangingPunct="1">
              <a:buFont typeface="Arial" panose="020B0604020202020204" pitchFamily="34" charset="0"/>
              <a:buNone/>
            </a:pPr>
            <a:r>
              <a:rPr lang="en-US" altLang="en-US" sz="2000">
                <a:solidFill>
                  <a:srgbClr val="E8E6E2"/>
                </a:solidFill>
                <a:latin typeface="Calibri" panose="020F0502020204030204" pitchFamily="34" charset="0"/>
                <a:ea typeface="Abadi MT Condensed Light"/>
                <a:cs typeface="Abadi MT Condensed Light"/>
              </a:rPr>
              <a:t>Transfer brainstormed NORC onto Cards</a:t>
            </a:r>
          </a:p>
        </p:txBody>
      </p:sp>
      <p:sp>
        <p:nvSpPr>
          <p:cNvPr id="20484" name="TextBox 8">
            <a:extLst>
              <a:ext uri="{FF2B5EF4-FFF2-40B4-BE49-F238E27FC236}">
                <a16:creationId xmlns:a16="http://schemas.microsoft.com/office/drawing/2014/main" id="{2E4AA902-1454-4F2F-85A4-B646E133C333}"/>
              </a:ext>
            </a:extLst>
          </p:cNvPr>
          <p:cNvSpPr txBox="1">
            <a:spLocks noChangeArrowheads="1"/>
          </p:cNvSpPr>
          <p:nvPr/>
        </p:nvSpPr>
        <p:spPr bwMode="auto">
          <a:xfrm>
            <a:off x="6438900" y="3306763"/>
            <a:ext cx="25908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b="1">
                <a:solidFill>
                  <a:srgbClr val="6D9109"/>
                </a:solidFill>
              </a:rPr>
              <a:t>CREATE</a:t>
            </a:r>
            <a:endParaRPr lang="en-US" altLang="en-US" sz="2400">
              <a:solidFill>
                <a:srgbClr val="E8E6E2"/>
              </a:solidFill>
              <a:latin typeface="Abadi Extra Light" panose="020B0204020104020204" pitchFamily="34" charset="0"/>
            </a:endParaRPr>
          </a:p>
          <a:p>
            <a:pPr marL="0" lvl="1" algn="ctr">
              <a:lnSpc>
                <a:spcPct val="100000"/>
              </a:lnSpc>
              <a:spcBef>
                <a:spcPct val="0"/>
              </a:spcBef>
              <a:buFontTx/>
              <a:buNone/>
            </a:pPr>
            <a:r>
              <a:rPr lang="en-US" altLang="en-US" sz="2000">
                <a:solidFill>
                  <a:srgbClr val="E8E6E2"/>
                </a:solidFill>
              </a:rPr>
              <a:t>Create project ideas (at least 3!)</a:t>
            </a:r>
          </a:p>
        </p:txBody>
      </p:sp>
      <p:sp>
        <p:nvSpPr>
          <p:cNvPr id="20485" name="TextBox 9">
            <a:extLst>
              <a:ext uri="{FF2B5EF4-FFF2-40B4-BE49-F238E27FC236}">
                <a16:creationId xmlns:a16="http://schemas.microsoft.com/office/drawing/2014/main" id="{6B49868B-D932-4ADD-95CD-B469B2E12C36}"/>
              </a:ext>
            </a:extLst>
          </p:cNvPr>
          <p:cNvSpPr txBox="1">
            <a:spLocks noChangeArrowheads="1"/>
          </p:cNvSpPr>
          <p:nvPr/>
        </p:nvSpPr>
        <p:spPr bwMode="auto">
          <a:xfrm>
            <a:off x="3335338" y="3306763"/>
            <a:ext cx="25908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b="1">
                <a:solidFill>
                  <a:srgbClr val="6D9109"/>
                </a:solidFill>
              </a:rPr>
              <a:t>CONNECT</a:t>
            </a:r>
            <a:endParaRPr lang="en-US" altLang="en-US" sz="2400" b="1">
              <a:solidFill>
                <a:srgbClr val="6D9109"/>
              </a:solidFill>
            </a:endParaRPr>
          </a:p>
          <a:p>
            <a:pPr algn="ctr">
              <a:lnSpc>
                <a:spcPct val="100000"/>
              </a:lnSpc>
              <a:spcBef>
                <a:spcPct val="0"/>
              </a:spcBef>
              <a:buFontTx/>
              <a:buNone/>
            </a:pPr>
            <a:r>
              <a:rPr lang="en-US" altLang="en-US" sz="2000">
                <a:solidFill>
                  <a:srgbClr val="E8E6E2"/>
                </a:solidFill>
              </a:rPr>
              <a:t>Draw connections between them</a:t>
            </a:r>
            <a:endParaRPr lang="en-US" altLang="en-US" sz="2400" b="1">
              <a:solidFill>
                <a:srgbClr val="E8E6E2"/>
              </a:solidFill>
            </a:endParaRPr>
          </a:p>
        </p:txBody>
      </p:sp>
      <p:sp>
        <p:nvSpPr>
          <p:cNvPr id="20486" name="TextBox 10">
            <a:extLst>
              <a:ext uri="{FF2B5EF4-FFF2-40B4-BE49-F238E27FC236}">
                <a16:creationId xmlns:a16="http://schemas.microsoft.com/office/drawing/2014/main" id="{1F5F1222-ABE8-4CE5-9D1F-A83AFD073F14}"/>
              </a:ext>
            </a:extLst>
          </p:cNvPr>
          <p:cNvSpPr txBox="1">
            <a:spLocks noChangeArrowheads="1"/>
          </p:cNvSpPr>
          <p:nvPr/>
        </p:nvSpPr>
        <p:spPr bwMode="auto">
          <a:xfrm>
            <a:off x="9318625" y="3306763"/>
            <a:ext cx="25908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b="1">
                <a:solidFill>
                  <a:srgbClr val="6D9109"/>
                </a:solidFill>
              </a:rPr>
              <a:t>SHARE</a:t>
            </a:r>
          </a:p>
          <a:p>
            <a:pPr algn="ctr">
              <a:lnSpc>
                <a:spcPct val="100000"/>
              </a:lnSpc>
              <a:spcBef>
                <a:spcPct val="0"/>
              </a:spcBef>
              <a:buFontTx/>
              <a:buNone/>
            </a:pPr>
            <a:r>
              <a:rPr lang="en-US" altLang="en-US" sz="2000">
                <a:solidFill>
                  <a:srgbClr val="E8E6E2"/>
                </a:solidFill>
              </a:rPr>
              <a:t>Discuss potential projects in pairs</a:t>
            </a:r>
          </a:p>
          <a:p>
            <a:pPr algn="ctr">
              <a:lnSpc>
                <a:spcPct val="100000"/>
              </a:lnSpc>
              <a:spcBef>
                <a:spcPct val="0"/>
              </a:spcBef>
              <a:buFontTx/>
              <a:buNone/>
            </a:pPr>
            <a:r>
              <a:rPr lang="en-US" altLang="en-US" b="1">
                <a:solidFill>
                  <a:srgbClr val="6D9109"/>
                </a:solidFill>
              </a:rPr>
              <a:t> </a:t>
            </a:r>
          </a:p>
        </p:txBody>
      </p:sp>
      <p:pic>
        <p:nvPicPr>
          <p:cNvPr id="20487" name="Graphic 13" descr="Speech">
            <a:extLst>
              <a:ext uri="{FF2B5EF4-FFF2-40B4-BE49-F238E27FC236}">
                <a16:creationId xmlns:a16="http://schemas.microsoft.com/office/drawing/2014/main" id="{D5F2C64C-C3F7-4050-BFDD-9CBCF2CEEF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77475" y="2473325"/>
            <a:ext cx="7159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ightning Bolt 1">
            <a:extLst>
              <a:ext uri="{FF2B5EF4-FFF2-40B4-BE49-F238E27FC236}">
                <a16:creationId xmlns:a16="http://schemas.microsoft.com/office/drawing/2014/main" id="{3525C7A2-3716-4A14-AC54-55EE3C77CCED}"/>
              </a:ext>
            </a:extLst>
          </p:cNvPr>
          <p:cNvSpPr/>
          <p:nvPr/>
        </p:nvSpPr>
        <p:spPr>
          <a:xfrm>
            <a:off x="1154113" y="2392363"/>
            <a:ext cx="914400" cy="914400"/>
          </a:xfrm>
          <a:prstGeom prst="lightningBol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Quad Arrow 4">
            <a:extLst>
              <a:ext uri="{FF2B5EF4-FFF2-40B4-BE49-F238E27FC236}">
                <a16:creationId xmlns:a16="http://schemas.microsoft.com/office/drawing/2014/main" id="{85326A54-1A00-450F-803A-77B52B1B897C}"/>
              </a:ext>
            </a:extLst>
          </p:cNvPr>
          <p:cNvSpPr/>
          <p:nvPr/>
        </p:nvSpPr>
        <p:spPr>
          <a:xfrm>
            <a:off x="4070350" y="2392363"/>
            <a:ext cx="914400" cy="914400"/>
          </a:xfrm>
          <a:prstGeom prst="quad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Sun 5">
            <a:extLst>
              <a:ext uri="{FF2B5EF4-FFF2-40B4-BE49-F238E27FC236}">
                <a16:creationId xmlns:a16="http://schemas.microsoft.com/office/drawing/2014/main" id="{188105E6-21D3-4ACA-807F-228C61B78761}"/>
              </a:ext>
            </a:extLst>
          </p:cNvPr>
          <p:cNvSpPr/>
          <p:nvPr/>
        </p:nvSpPr>
        <p:spPr>
          <a:xfrm>
            <a:off x="7175500" y="2416175"/>
            <a:ext cx="914400" cy="914400"/>
          </a:xfrm>
          <a:prstGeom prst="su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491" name="TextBox 7">
            <a:extLst>
              <a:ext uri="{FF2B5EF4-FFF2-40B4-BE49-F238E27FC236}">
                <a16:creationId xmlns:a16="http://schemas.microsoft.com/office/drawing/2014/main" id="{C4C9CD3B-B148-4D16-BB81-5551016149F8}"/>
              </a:ext>
            </a:extLst>
          </p:cNvPr>
          <p:cNvSpPr txBox="1">
            <a:spLocks noChangeArrowheads="1"/>
          </p:cNvSpPr>
          <p:nvPr/>
        </p:nvSpPr>
        <p:spPr bwMode="auto">
          <a:xfrm>
            <a:off x="1265238" y="5335588"/>
            <a:ext cx="96615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2400">
                <a:solidFill>
                  <a:schemeClr val="bg2"/>
                </a:solidFill>
                <a:latin typeface="Aharoni" panose="02010803020104030203" pitchFamily="2" charset="-79"/>
                <a:ea typeface="Aharoni" panose="02010803020104030203" pitchFamily="2" charset="-79"/>
                <a:cs typeface="Aharoni" panose="02010803020104030203" pitchFamily="2" charset="-79"/>
              </a:rPr>
              <a:t>How can you align the needs, opportunities, resources &amp; constraints to create a potential project idea?</a:t>
            </a:r>
          </a:p>
          <a:p>
            <a:pPr>
              <a:lnSpc>
                <a:spcPct val="100000"/>
              </a:lnSpc>
              <a:spcBef>
                <a:spcPct val="0"/>
              </a:spcBef>
              <a:buFontTx/>
              <a:buNone/>
            </a:pPr>
            <a:endParaRPr lang="en-US" altLang="en-US" sz="18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3">
            <a:extLst>
              <a:ext uri="{FF2B5EF4-FFF2-40B4-BE49-F238E27FC236}">
                <a16:creationId xmlns:a16="http://schemas.microsoft.com/office/drawing/2014/main" id="{FD6D3F71-52B7-4A7E-A073-5576A36E3A1E}"/>
              </a:ext>
            </a:extLst>
          </p:cNvPr>
          <p:cNvSpPr>
            <a:spLocks noGrp="1"/>
          </p:cNvSpPr>
          <p:nvPr>
            <p:ph type="title"/>
          </p:nvPr>
        </p:nvSpPr>
        <p:spPr/>
        <p:txBody>
          <a:bodyPr anchor="ctr"/>
          <a:lstStyle/>
          <a:p>
            <a:pPr eaLnBrk="1" hangingPunct="1"/>
            <a:r>
              <a:rPr lang="en-US" altLang="en-US" sz="4800" b="1" dirty="0">
                <a:solidFill>
                  <a:schemeClr val="tx2"/>
                </a:solidFill>
                <a:latin typeface="Abadi MT Condensed Extra Bold"/>
                <a:ea typeface="Abadi MT Condensed Extra Bold"/>
                <a:cs typeface="Abadi MT Condensed Extra Bold"/>
              </a:rPr>
              <a:t>Research Time </a:t>
            </a:r>
          </a:p>
        </p:txBody>
      </p:sp>
      <p:sp>
        <p:nvSpPr>
          <p:cNvPr id="22531" name="Text Placeholder 6">
            <a:extLst>
              <a:ext uri="{FF2B5EF4-FFF2-40B4-BE49-F238E27FC236}">
                <a16:creationId xmlns:a16="http://schemas.microsoft.com/office/drawing/2014/main" id="{7637E914-E2B9-43C8-85BE-7857CA8E77D7}"/>
              </a:ext>
            </a:extLst>
          </p:cNvPr>
          <p:cNvSpPr>
            <a:spLocks noGrp="1"/>
          </p:cNvSpPr>
          <p:nvPr>
            <p:ph type="body" sz="half" idx="2"/>
          </p:nvPr>
        </p:nvSpPr>
        <p:spPr/>
        <p:txBody>
          <a:bodyPr/>
          <a:lstStyle/>
          <a:p>
            <a:pPr marL="342900" indent="-342900" eaLnBrk="1" hangingPunct="1">
              <a:buFont typeface="Arial" panose="020B0604020202020204" pitchFamily="34" charset="0"/>
              <a:buChar char="•"/>
            </a:pPr>
            <a:r>
              <a:rPr lang="en-US" altLang="en-US" sz="3200" dirty="0">
                <a:solidFill>
                  <a:schemeClr val="tx2"/>
                </a:solidFill>
                <a:latin typeface="Abadi MT Condensed Light"/>
                <a:ea typeface="Abadi MT Condensed Light"/>
                <a:cs typeface="Abadi MT Condensed Light"/>
              </a:rPr>
              <a:t>Do some initial research to further inform your project</a:t>
            </a:r>
          </a:p>
          <a:p>
            <a:pPr marL="342900" indent="-342900" eaLnBrk="1" hangingPunct="1">
              <a:buFont typeface="Arial" panose="020B0604020202020204" pitchFamily="34" charset="0"/>
              <a:buChar char="•"/>
            </a:pPr>
            <a:endParaRPr lang="en-US" altLang="en-US" sz="3200" dirty="0">
              <a:solidFill>
                <a:schemeClr val="tx2"/>
              </a:solidFill>
              <a:latin typeface="Abadi MT Condensed Light"/>
              <a:ea typeface="Abadi MT Condensed Light"/>
              <a:cs typeface="Abadi MT Condensed Light"/>
            </a:endParaRPr>
          </a:p>
          <a:p>
            <a:pPr marL="342900" indent="-342900" eaLnBrk="1" hangingPunct="1">
              <a:buFont typeface="Arial" panose="020B0604020202020204" pitchFamily="34" charset="0"/>
              <a:buChar char="•"/>
            </a:pPr>
            <a:r>
              <a:rPr lang="en-US" altLang="en-US" sz="3200" dirty="0">
                <a:solidFill>
                  <a:schemeClr val="tx2"/>
                </a:solidFill>
                <a:latin typeface="Abadi MT Condensed Light"/>
                <a:ea typeface="Abadi MT Condensed Light"/>
                <a:cs typeface="Abadi MT Condensed Light"/>
              </a:rPr>
              <a:t>Write a preliminary description of each project idea</a:t>
            </a:r>
            <a:endParaRPr lang="en-US" altLang="en-US" sz="3600" dirty="0">
              <a:solidFill>
                <a:schemeClr val="tx2"/>
              </a:solidFill>
              <a:latin typeface="Abadi MT Condensed Light"/>
              <a:ea typeface="Abadi MT Condensed Light"/>
              <a:cs typeface="Abadi MT Condensed Light"/>
            </a:endParaRPr>
          </a:p>
        </p:txBody>
      </p:sp>
      <p:pic>
        <p:nvPicPr>
          <p:cNvPr id="22532" name="Content Placeholder 3" descr="Environment_Icon_4Lenses.png">
            <a:extLst>
              <a:ext uri="{FF2B5EF4-FFF2-40B4-BE49-F238E27FC236}">
                <a16:creationId xmlns:a16="http://schemas.microsoft.com/office/drawing/2014/main" id="{EF4A5B81-8A13-4C9D-9CE1-9B503264FCE4}"/>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8974138" y="1381125"/>
            <a:ext cx="1998662"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6" descr="Finance_Icon_4Lenses.png">
            <a:extLst>
              <a:ext uri="{FF2B5EF4-FFF2-40B4-BE49-F238E27FC236}">
                <a16:creationId xmlns:a16="http://schemas.microsoft.com/office/drawing/2014/main" id="{A1552768-BC5F-476E-979C-BF42D7D3E4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3188" y="3903663"/>
            <a:ext cx="1493837"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7" descr="Technology_Icon_4Lenses.png">
            <a:extLst>
              <a:ext uri="{FF2B5EF4-FFF2-40B4-BE49-F238E27FC236}">
                <a16:creationId xmlns:a16="http://schemas.microsoft.com/office/drawing/2014/main" id="{4DE1FCD8-AD6B-45B1-8E36-898807E0D2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3650" y="1257300"/>
            <a:ext cx="160337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8" descr="Society_Icon_4Lense.png">
            <a:extLst>
              <a:ext uri="{FF2B5EF4-FFF2-40B4-BE49-F238E27FC236}">
                <a16:creationId xmlns:a16="http://schemas.microsoft.com/office/drawing/2014/main" id="{F8B839A6-C730-40BF-B7FB-3F71872712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7038" y="4392613"/>
            <a:ext cx="1655762" cy="164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Box 9">
            <a:extLst>
              <a:ext uri="{FF2B5EF4-FFF2-40B4-BE49-F238E27FC236}">
                <a16:creationId xmlns:a16="http://schemas.microsoft.com/office/drawing/2014/main" id="{3B438CFD-A42C-488F-BFF0-4B41ABE2B7AF}"/>
              </a:ext>
            </a:extLst>
          </p:cNvPr>
          <p:cNvSpPr txBox="1">
            <a:spLocks noChangeArrowheads="1"/>
          </p:cNvSpPr>
          <p:nvPr/>
        </p:nvSpPr>
        <p:spPr bwMode="auto">
          <a:xfrm>
            <a:off x="6600825" y="5432425"/>
            <a:ext cx="237331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a:solidFill>
                  <a:schemeClr val="bg2"/>
                </a:solidFill>
              </a:rPr>
              <a:t>Economic</a:t>
            </a:r>
          </a:p>
        </p:txBody>
      </p:sp>
      <p:sp>
        <p:nvSpPr>
          <p:cNvPr id="22537" name="Content Placeholder 10">
            <a:extLst>
              <a:ext uri="{FF2B5EF4-FFF2-40B4-BE49-F238E27FC236}">
                <a16:creationId xmlns:a16="http://schemas.microsoft.com/office/drawing/2014/main" id="{FB561412-918F-498D-BD74-9EC126B10A32}"/>
              </a:ext>
            </a:extLst>
          </p:cNvPr>
          <p:cNvSpPr txBox="1">
            <a:spLocks/>
          </p:cNvSpPr>
          <p:nvPr/>
        </p:nvSpPr>
        <p:spPr bwMode="auto">
          <a:xfrm>
            <a:off x="9406248" y="3482975"/>
            <a:ext cx="6172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 typeface="Arial" panose="020B0604020202020204" pitchFamily="34" charset="0"/>
              <a:buNone/>
            </a:pPr>
            <a:r>
              <a:rPr lang="en-US" altLang="en-US" sz="2200">
                <a:solidFill>
                  <a:schemeClr val="bg2"/>
                </a:solidFill>
              </a:rPr>
              <a:t>Environmental</a:t>
            </a:r>
          </a:p>
        </p:txBody>
      </p:sp>
      <p:sp>
        <p:nvSpPr>
          <p:cNvPr id="22538" name="TextBox 11">
            <a:extLst>
              <a:ext uri="{FF2B5EF4-FFF2-40B4-BE49-F238E27FC236}">
                <a16:creationId xmlns:a16="http://schemas.microsoft.com/office/drawing/2014/main" id="{9E384F7C-6084-408B-BD02-FEB399830FBF}"/>
              </a:ext>
            </a:extLst>
          </p:cNvPr>
          <p:cNvSpPr txBox="1">
            <a:spLocks noChangeArrowheads="1"/>
          </p:cNvSpPr>
          <p:nvPr/>
        </p:nvSpPr>
        <p:spPr bwMode="auto">
          <a:xfrm>
            <a:off x="6446838" y="2765425"/>
            <a:ext cx="23749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a:solidFill>
                  <a:schemeClr val="bg2"/>
                </a:solidFill>
              </a:rPr>
              <a:t>Technical</a:t>
            </a:r>
          </a:p>
        </p:txBody>
      </p:sp>
      <p:sp>
        <p:nvSpPr>
          <p:cNvPr id="22539" name="TextBox 12">
            <a:extLst>
              <a:ext uri="{FF2B5EF4-FFF2-40B4-BE49-F238E27FC236}">
                <a16:creationId xmlns:a16="http://schemas.microsoft.com/office/drawing/2014/main" id="{647AA3B7-0AC1-48C1-825F-ED969C019FA4}"/>
              </a:ext>
            </a:extLst>
          </p:cNvPr>
          <p:cNvSpPr txBox="1">
            <a:spLocks noChangeArrowheads="1"/>
          </p:cNvSpPr>
          <p:nvPr/>
        </p:nvSpPr>
        <p:spPr bwMode="auto">
          <a:xfrm>
            <a:off x="9785350" y="6091238"/>
            <a:ext cx="23749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a:solidFill>
                  <a:schemeClr val="bg2"/>
                </a:solidFill>
              </a:rPr>
              <a:t>Social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745A0-E582-4E0C-8CA7-F7558DA95A21}"/>
              </a:ext>
            </a:extLst>
          </p:cNvPr>
          <p:cNvSpPr>
            <a:spLocks noGrp="1"/>
          </p:cNvSpPr>
          <p:nvPr>
            <p:ph type="title"/>
          </p:nvPr>
        </p:nvSpPr>
        <p:spPr/>
        <p:txBody>
          <a:bodyPr rtlCol="0">
            <a:normAutofit/>
          </a:bodyPr>
          <a:lstStyle/>
          <a:p>
            <a:pPr eaLnBrk="1" fontAlgn="auto" hangingPunct="1">
              <a:spcAft>
                <a:spcPts val="0"/>
              </a:spcAft>
              <a:defRPr/>
            </a:pPr>
            <a:r>
              <a:rPr lang="en-US" dirty="0"/>
              <a:t>Brainstorming: What about YOU?</a:t>
            </a:r>
          </a:p>
        </p:txBody>
      </p:sp>
      <p:pic>
        <p:nvPicPr>
          <p:cNvPr id="23554" name="Content Placeholder 3">
            <a:extLst>
              <a:ext uri="{FF2B5EF4-FFF2-40B4-BE49-F238E27FC236}">
                <a16:creationId xmlns:a16="http://schemas.microsoft.com/office/drawing/2014/main" id="{4B43F20D-A645-4BCC-84DF-CA19FF2F560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474788"/>
            <a:ext cx="12192000" cy="5383212"/>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3">
            <a:extLst>
              <a:ext uri="{FF2B5EF4-FFF2-40B4-BE49-F238E27FC236}">
                <a16:creationId xmlns:a16="http://schemas.microsoft.com/office/drawing/2014/main" id="{2E9E3E22-590B-44E8-814A-BBA3D7E39B1E}"/>
              </a:ext>
            </a:extLst>
          </p:cNvPr>
          <p:cNvSpPr>
            <a:spLocks noGrp="1"/>
          </p:cNvSpPr>
          <p:nvPr>
            <p:ph type="title"/>
          </p:nvPr>
        </p:nvSpPr>
        <p:spPr>
          <a:xfrm>
            <a:off x="1981200" y="212725"/>
            <a:ext cx="8077200" cy="1325563"/>
          </a:xfrm>
        </p:spPr>
        <p:txBody>
          <a:bodyPr/>
          <a:lstStyle/>
          <a:p>
            <a:pPr algn="ctr" eaLnBrk="1" hangingPunct="1"/>
            <a:r>
              <a:rPr lang="en-US" altLang="en-US" sz="6600">
                <a:latin typeface="Abadi MT Condensed Extra Bold"/>
                <a:ea typeface="Abadi MT Condensed Extra Bold"/>
                <a:cs typeface="Abadi MT Condensed Extra Bold"/>
              </a:rPr>
              <a:t>RANKING</a:t>
            </a:r>
          </a:p>
        </p:txBody>
      </p:sp>
      <p:sp>
        <p:nvSpPr>
          <p:cNvPr id="5" name="Content Placeholder 4">
            <a:extLst>
              <a:ext uri="{FF2B5EF4-FFF2-40B4-BE49-F238E27FC236}">
                <a16:creationId xmlns:a16="http://schemas.microsoft.com/office/drawing/2014/main" id="{78823199-3B86-4E90-AF7B-45583E351188}"/>
              </a:ext>
            </a:extLst>
          </p:cNvPr>
          <p:cNvSpPr>
            <a:spLocks noGrp="1"/>
          </p:cNvSpPr>
          <p:nvPr>
            <p:ph sz="half" idx="1"/>
          </p:nvPr>
        </p:nvSpPr>
        <p:spPr>
          <a:xfrm>
            <a:off x="838200" y="1825625"/>
            <a:ext cx="5562600" cy="5032375"/>
          </a:xfrm>
        </p:spPr>
        <p:txBody>
          <a:bodyPr rtlCol="0">
            <a:normAutofit/>
          </a:bodyPr>
          <a:lstStyle/>
          <a:p>
            <a:pPr marL="914400" indent="-914400" eaLnBrk="1" fontAlgn="auto" hangingPunct="1">
              <a:spcAft>
                <a:spcPts val="0"/>
              </a:spcAft>
              <a:buFont typeface="Arial"/>
              <a:buAutoNum type="arabicPeriod"/>
              <a:defRPr/>
            </a:pPr>
            <a:r>
              <a:rPr lang="en-US" sz="4400" b="1" dirty="0">
                <a:solidFill>
                  <a:schemeClr val="accent4"/>
                </a:solidFill>
                <a:latin typeface="Abadi MT Condensed Extra Bold" charset="0"/>
                <a:ea typeface="Abadi MT Condensed Extra Bold" charset="0"/>
                <a:cs typeface="Abadi MT Condensed Extra Bold" charset="0"/>
              </a:rPr>
              <a:t>Select</a:t>
            </a:r>
            <a:r>
              <a:rPr lang="en-US" sz="4400" dirty="0">
                <a:solidFill>
                  <a:schemeClr val="accent4"/>
                </a:solidFill>
              </a:rPr>
              <a:t> </a:t>
            </a:r>
            <a:r>
              <a:rPr lang="en-US" sz="4400" dirty="0"/>
              <a:t>your top 6-8 criteria.</a:t>
            </a:r>
          </a:p>
        </p:txBody>
      </p:sp>
      <p:sp>
        <p:nvSpPr>
          <p:cNvPr id="24579" name="Content Placeholder 5">
            <a:extLst>
              <a:ext uri="{FF2B5EF4-FFF2-40B4-BE49-F238E27FC236}">
                <a16:creationId xmlns:a16="http://schemas.microsoft.com/office/drawing/2014/main" id="{9D35E56A-599B-4CE8-880C-728642CD2BAC}"/>
              </a:ext>
            </a:extLst>
          </p:cNvPr>
          <p:cNvSpPr>
            <a:spLocks noGrp="1"/>
          </p:cNvSpPr>
          <p:nvPr>
            <p:ph sz="half" idx="2"/>
          </p:nvPr>
        </p:nvSpPr>
        <p:spPr/>
        <p:txBody>
          <a:bodyPr/>
          <a:lstStyle/>
          <a:p>
            <a:pPr eaLnBrk="1" hangingPunct="1"/>
            <a:endParaRPr lang="en-US" altLang="en-US"/>
          </a:p>
          <a:p>
            <a:pPr eaLnBrk="1" hangingPunct="1"/>
            <a:endParaRPr lang="en-US" altLang="en-US"/>
          </a:p>
          <a:p>
            <a:pPr eaLnBrk="1" hangingPunct="1"/>
            <a:endParaRPr lang="en-US" altLang="en-US"/>
          </a:p>
          <a:p>
            <a:pPr eaLnBrk="1" hangingPunct="1"/>
            <a:endParaRPr lang="en-US" altLang="en-US"/>
          </a:p>
        </p:txBody>
      </p:sp>
      <p:pic>
        <p:nvPicPr>
          <p:cNvPr id="24580" name="Picture 1">
            <a:extLst>
              <a:ext uri="{FF2B5EF4-FFF2-40B4-BE49-F238E27FC236}">
                <a16:creationId xmlns:a16="http://schemas.microsoft.com/office/drawing/2014/main" id="{1167EF7B-FD56-4254-8602-9F7BAA15FA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62675" y="1538288"/>
            <a:ext cx="5429250" cy="436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23F4F"/>
        </a:solidFill>
        <a:effectLst/>
      </p:bgPr>
    </p:bg>
    <p:spTree>
      <p:nvGrpSpPr>
        <p:cNvPr id="1" name=""/>
        <p:cNvGrpSpPr/>
        <p:nvPr/>
      </p:nvGrpSpPr>
      <p:grpSpPr>
        <a:xfrm>
          <a:off x="0" y="0"/>
          <a:ext cx="0" cy="0"/>
          <a:chOff x="0" y="0"/>
          <a:chExt cx="0" cy="0"/>
        </a:xfrm>
      </p:grpSpPr>
      <p:sp>
        <p:nvSpPr>
          <p:cNvPr id="25601" name="Title 3">
            <a:extLst>
              <a:ext uri="{FF2B5EF4-FFF2-40B4-BE49-F238E27FC236}">
                <a16:creationId xmlns:a16="http://schemas.microsoft.com/office/drawing/2014/main" id="{250C103A-D4D7-469A-8C9A-BD4DB7E2142A}"/>
              </a:ext>
            </a:extLst>
          </p:cNvPr>
          <p:cNvSpPr>
            <a:spLocks noGrp="1"/>
          </p:cNvSpPr>
          <p:nvPr>
            <p:ph type="title"/>
          </p:nvPr>
        </p:nvSpPr>
        <p:spPr>
          <a:xfrm>
            <a:off x="1981200" y="212725"/>
            <a:ext cx="8077200" cy="1325563"/>
          </a:xfrm>
        </p:spPr>
        <p:txBody>
          <a:bodyPr/>
          <a:lstStyle/>
          <a:p>
            <a:pPr algn="ctr" eaLnBrk="1" hangingPunct="1"/>
            <a:r>
              <a:rPr lang="en-US" altLang="en-US" sz="6600" dirty="0">
                <a:solidFill>
                  <a:schemeClr val="bg2"/>
                </a:solidFill>
                <a:latin typeface="Abadi MT Condensed Extra Bold"/>
                <a:ea typeface="Abadi MT Condensed Extra Bold"/>
                <a:cs typeface="Abadi MT Condensed Extra Bold"/>
              </a:rPr>
              <a:t>RANKING</a:t>
            </a:r>
          </a:p>
        </p:txBody>
      </p:sp>
      <p:sp>
        <p:nvSpPr>
          <p:cNvPr id="5" name="Content Placeholder 4">
            <a:extLst>
              <a:ext uri="{FF2B5EF4-FFF2-40B4-BE49-F238E27FC236}">
                <a16:creationId xmlns:a16="http://schemas.microsoft.com/office/drawing/2014/main" id="{ACBFE633-6733-47F1-8B31-346A3B03B56B}"/>
              </a:ext>
            </a:extLst>
          </p:cNvPr>
          <p:cNvSpPr>
            <a:spLocks noGrp="1"/>
          </p:cNvSpPr>
          <p:nvPr>
            <p:ph sz="half" idx="1"/>
          </p:nvPr>
        </p:nvSpPr>
        <p:spPr>
          <a:xfrm>
            <a:off x="838200" y="1825625"/>
            <a:ext cx="5562600" cy="5032375"/>
          </a:xfrm>
        </p:spPr>
        <p:txBody>
          <a:bodyPr rtlCol="0">
            <a:normAutofit/>
          </a:bodyPr>
          <a:lstStyle/>
          <a:p>
            <a:pPr marL="914400" indent="-914400" eaLnBrk="1" fontAlgn="auto" hangingPunct="1">
              <a:spcAft>
                <a:spcPts val="0"/>
              </a:spcAft>
              <a:buFont typeface="Arial"/>
              <a:buAutoNum type="arabicPeriod"/>
              <a:defRPr/>
            </a:pPr>
            <a:r>
              <a:rPr lang="en-US" sz="4400" b="1" dirty="0">
                <a:solidFill>
                  <a:schemeClr val="accent4"/>
                </a:solidFill>
                <a:latin typeface="Abadi MT Condensed Extra Bold" charset="0"/>
                <a:ea typeface="Abadi MT Condensed Extra Bold" charset="0"/>
                <a:cs typeface="Abadi MT Condensed Extra Bold" charset="0"/>
              </a:rPr>
              <a:t>Select</a:t>
            </a:r>
            <a:r>
              <a:rPr lang="en-US" sz="4400" dirty="0">
                <a:solidFill>
                  <a:schemeClr val="accent4"/>
                </a:solidFill>
              </a:rPr>
              <a:t> </a:t>
            </a:r>
            <a:r>
              <a:rPr lang="en-US" sz="4400" dirty="0">
                <a:solidFill>
                  <a:schemeClr val="bg2"/>
                </a:solidFill>
              </a:rPr>
              <a:t>your top 6-8 criteria.</a:t>
            </a:r>
          </a:p>
          <a:p>
            <a:pPr marL="914400" indent="-914400" algn="ctr" eaLnBrk="1" fontAlgn="auto" hangingPunct="1">
              <a:spcAft>
                <a:spcPts val="0"/>
              </a:spcAft>
              <a:buFont typeface="Arial"/>
              <a:buAutoNum type="arabicPeriod"/>
              <a:defRPr/>
            </a:pPr>
            <a:endParaRPr lang="en-US" sz="4800" dirty="0"/>
          </a:p>
          <a:p>
            <a:pPr marL="914400" indent="-914400" algn="ctr" eaLnBrk="1" fontAlgn="auto" hangingPunct="1">
              <a:spcAft>
                <a:spcPts val="0"/>
              </a:spcAft>
              <a:buFont typeface="Arial"/>
              <a:buAutoNum type="arabicPeriod"/>
              <a:defRPr/>
            </a:pPr>
            <a:endParaRPr lang="en-US" sz="4800" dirty="0"/>
          </a:p>
          <a:p>
            <a:pPr marL="914400" indent="-914400" eaLnBrk="1" fontAlgn="auto" hangingPunct="1">
              <a:spcAft>
                <a:spcPts val="0"/>
              </a:spcAft>
              <a:buFont typeface="Arial"/>
              <a:buAutoNum type="arabicPeriod"/>
              <a:defRPr/>
            </a:pPr>
            <a:r>
              <a:rPr lang="en-US" sz="4400" dirty="0">
                <a:solidFill>
                  <a:schemeClr val="accent4"/>
                </a:solidFill>
                <a:latin typeface="Abadi MT Condensed Extra Bold" charset="0"/>
                <a:ea typeface="Abadi MT Condensed Extra Bold" charset="0"/>
                <a:cs typeface="Abadi MT Condensed Extra Bold" charset="0"/>
              </a:rPr>
              <a:t>Rank </a:t>
            </a:r>
            <a:r>
              <a:rPr lang="en-US" sz="4400" dirty="0">
                <a:solidFill>
                  <a:schemeClr val="bg2"/>
                </a:solidFill>
              </a:rPr>
              <a:t>those criteria in order of importance</a:t>
            </a:r>
          </a:p>
        </p:txBody>
      </p:sp>
      <p:sp>
        <p:nvSpPr>
          <p:cNvPr id="25603" name="Content Placeholder 5">
            <a:extLst>
              <a:ext uri="{FF2B5EF4-FFF2-40B4-BE49-F238E27FC236}">
                <a16:creationId xmlns:a16="http://schemas.microsoft.com/office/drawing/2014/main" id="{6DBA050D-F65C-4D36-92C0-518E39B5D9C3}"/>
              </a:ext>
            </a:extLst>
          </p:cNvPr>
          <p:cNvSpPr>
            <a:spLocks noGrp="1"/>
          </p:cNvSpPr>
          <p:nvPr>
            <p:ph sz="half" idx="2"/>
          </p:nvPr>
        </p:nvSpPr>
        <p:spPr/>
        <p:txBody>
          <a:bodyPr/>
          <a:lstStyle/>
          <a:p>
            <a:pPr eaLnBrk="1" hangingPunct="1"/>
            <a:endParaRPr lang="en-US" altLang="en-US"/>
          </a:p>
          <a:p>
            <a:pPr eaLnBrk="1" hangingPunct="1"/>
            <a:endParaRPr lang="en-US" altLang="en-US"/>
          </a:p>
          <a:p>
            <a:pPr eaLnBrk="1" hangingPunct="1"/>
            <a:endParaRPr lang="en-US" altLang="en-US"/>
          </a:p>
          <a:p>
            <a:pPr eaLnBrk="1" hangingPunct="1"/>
            <a:endParaRPr lang="en-US" altLang="en-US"/>
          </a:p>
        </p:txBody>
      </p:sp>
      <p:sp>
        <p:nvSpPr>
          <p:cNvPr id="7" name="Down Arrow 6">
            <a:extLst>
              <a:ext uri="{FF2B5EF4-FFF2-40B4-BE49-F238E27FC236}">
                <a16:creationId xmlns:a16="http://schemas.microsoft.com/office/drawing/2014/main" id="{BE49AA84-58E6-4CE1-BD96-FF3068E75DAA}"/>
              </a:ext>
            </a:extLst>
          </p:cNvPr>
          <p:cNvSpPr/>
          <p:nvPr/>
        </p:nvSpPr>
        <p:spPr>
          <a:xfrm>
            <a:off x="1981200" y="3198813"/>
            <a:ext cx="1162050" cy="13525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5605" name="Picture 2">
            <a:extLst>
              <a:ext uri="{FF2B5EF4-FFF2-40B4-BE49-F238E27FC236}">
                <a16:creationId xmlns:a16="http://schemas.microsoft.com/office/drawing/2014/main" id="{3327B495-93E0-46EC-9E66-BEB627619A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2233613"/>
            <a:ext cx="5422900" cy="285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0876C8-94DA-481D-9F9E-F1A70C2816A0}"/>
              </a:ext>
            </a:extLst>
          </p:cNvPr>
          <p:cNvSpPr/>
          <p:nvPr/>
        </p:nvSpPr>
        <p:spPr>
          <a:xfrm>
            <a:off x="0" y="6350"/>
            <a:ext cx="4524375"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accent6"/>
              </a:solidFill>
            </a:endParaRPr>
          </a:p>
        </p:txBody>
      </p:sp>
      <p:sp>
        <p:nvSpPr>
          <p:cNvPr id="26626" name="Title 5">
            <a:extLst>
              <a:ext uri="{FF2B5EF4-FFF2-40B4-BE49-F238E27FC236}">
                <a16:creationId xmlns:a16="http://schemas.microsoft.com/office/drawing/2014/main" id="{D729EA45-2D2E-467A-9912-143A122583B3}"/>
              </a:ext>
            </a:extLst>
          </p:cNvPr>
          <p:cNvSpPr>
            <a:spLocks noGrp="1"/>
          </p:cNvSpPr>
          <p:nvPr>
            <p:ph type="title"/>
          </p:nvPr>
        </p:nvSpPr>
        <p:spPr>
          <a:xfrm>
            <a:off x="573088" y="468313"/>
            <a:ext cx="3568700" cy="1325562"/>
          </a:xfrm>
        </p:spPr>
        <p:txBody>
          <a:bodyPr/>
          <a:lstStyle/>
          <a:p>
            <a:pPr eaLnBrk="1" hangingPunct="1"/>
            <a:r>
              <a:rPr lang="en-US" altLang="en-US">
                <a:solidFill>
                  <a:schemeClr val="bg2"/>
                </a:solidFill>
                <a:latin typeface="Abadi MT Condensed Extra Bold"/>
                <a:ea typeface="Abadi MT Condensed Extra Bold"/>
                <a:cs typeface="Abadi MT Condensed Extra Bold"/>
              </a:rPr>
              <a:t>Decision Matrix </a:t>
            </a:r>
          </a:p>
        </p:txBody>
      </p:sp>
      <p:pic>
        <p:nvPicPr>
          <p:cNvPr id="26627" name="Content Placeholder 4" descr="A screenshot of a cell phone&#10;&#10;Description automatically generated">
            <a:extLst>
              <a:ext uri="{FF2B5EF4-FFF2-40B4-BE49-F238E27FC236}">
                <a16:creationId xmlns:a16="http://schemas.microsoft.com/office/drawing/2014/main" id="{380D7A62-4F5C-4DFA-9C81-5FDE5133427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097463" y="2014538"/>
            <a:ext cx="6543675" cy="3398837"/>
          </a:xfrm>
        </p:spPr>
      </p:pic>
      <p:sp>
        <p:nvSpPr>
          <p:cNvPr id="26628" name="Rectangle 6">
            <a:extLst>
              <a:ext uri="{FF2B5EF4-FFF2-40B4-BE49-F238E27FC236}">
                <a16:creationId xmlns:a16="http://schemas.microsoft.com/office/drawing/2014/main" id="{7AEB8B5C-DF7D-4E7A-80DB-D128B975ED79}"/>
              </a:ext>
            </a:extLst>
          </p:cNvPr>
          <p:cNvSpPr>
            <a:spLocks noChangeArrowheads="1"/>
          </p:cNvSpPr>
          <p:nvPr/>
        </p:nvSpPr>
        <p:spPr bwMode="auto">
          <a:xfrm>
            <a:off x="285750" y="2014538"/>
            <a:ext cx="3952875" cy="337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spcAft>
                <a:spcPts val="1800"/>
              </a:spcAft>
            </a:pPr>
            <a:r>
              <a:rPr lang="en-US" altLang="en-US" sz="2400">
                <a:solidFill>
                  <a:schemeClr val="bg1"/>
                </a:solidFill>
                <a:latin typeface="Abadi MT Condensed Light"/>
                <a:ea typeface="Abadi MT Condensed Light"/>
                <a:cs typeface="Abadi MT Condensed Light"/>
              </a:rPr>
              <a:t>Use criteria from the previous exercise</a:t>
            </a:r>
          </a:p>
          <a:p>
            <a:pPr>
              <a:lnSpc>
                <a:spcPct val="100000"/>
              </a:lnSpc>
              <a:spcBef>
                <a:spcPct val="0"/>
              </a:spcBef>
              <a:spcAft>
                <a:spcPts val="1800"/>
              </a:spcAft>
            </a:pPr>
            <a:r>
              <a:rPr lang="en-US" altLang="en-US" sz="2400">
                <a:solidFill>
                  <a:schemeClr val="bg1"/>
                </a:solidFill>
                <a:latin typeface="Abadi MT Condensed Light"/>
                <a:ea typeface="Abadi MT Condensed Light"/>
                <a:cs typeface="Abadi MT Condensed Light"/>
              </a:rPr>
              <a:t>How important is each criteria to you? Assign each one a weight</a:t>
            </a:r>
          </a:p>
          <a:p>
            <a:pPr>
              <a:lnSpc>
                <a:spcPct val="100000"/>
              </a:lnSpc>
              <a:spcBef>
                <a:spcPct val="0"/>
              </a:spcBef>
              <a:spcAft>
                <a:spcPts val="1800"/>
              </a:spcAft>
            </a:pPr>
            <a:r>
              <a:rPr lang="en-US" altLang="en-US" sz="2400">
                <a:solidFill>
                  <a:schemeClr val="bg1"/>
                </a:solidFill>
                <a:latin typeface="Abadi MT Condensed Light"/>
                <a:ea typeface="Abadi MT Condensed Light"/>
                <a:cs typeface="Abadi MT Condensed Light"/>
              </a:rPr>
              <a:t>Score each project, calculate total</a:t>
            </a:r>
          </a:p>
          <a:p>
            <a:pPr>
              <a:lnSpc>
                <a:spcPct val="100000"/>
              </a:lnSpc>
              <a:spcBef>
                <a:spcPct val="0"/>
              </a:spcBef>
              <a:spcAft>
                <a:spcPts val="1800"/>
              </a:spcAft>
            </a:pPr>
            <a:r>
              <a:rPr lang="en-US" altLang="en-US" sz="2400">
                <a:solidFill>
                  <a:schemeClr val="bg1"/>
                </a:solidFill>
                <a:latin typeface="Abadi MT Condensed Light"/>
                <a:ea typeface="Abadi MT Condensed Light"/>
                <a:cs typeface="Abadi MT Condensed Light"/>
              </a:rPr>
              <a:t>If it doesn’t feel right, re-evaluate your criteria!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EE2421D-DE89-4B1A-8BE9-5AA4638D88F2}"/>
              </a:ext>
            </a:extLst>
          </p:cNvPr>
          <p:cNvSpPr/>
          <p:nvPr/>
        </p:nvSpPr>
        <p:spPr>
          <a:xfrm>
            <a:off x="748080" y="4585638"/>
            <a:ext cx="7784690" cy="802096"/>
          </a:xfrm>
          <a:prstGeom prst="roundRect">
            <a:avLst>
              <a:gd name="adj" fmla="val 10000"/>
            </a:avLst>
          </a:prstGeom>
          <a:solidFill>
            <a:schemeClr val="tx1">
              <a:lumMod val="95000"/>
            </a:schemeClr>
          </a:solidFill>
          <a:ln w="28575">
            <a:solidFill>
              <a:srgbClr val="D4AE31"/>
            </a:solidFill>
          </a:ln>
        </p:spPr>
        <p:style>
          <a:lnRef idx="2">
            <a:schemeClr val="accent6"/>
          </a:lnRef>
          <a:fillRef idx="1">
            <a:schemeClr val="lt1"/>
          </a:fillRef>
          <a:effectRef idx="0">
            <a:schemeClr val="accent6"/>
          </a:effectRef>
          <a:fontRef idx="minor">
            <a:schemeClr val="dk1"/>
          </a:fontRef>
        </p:style>
        <p:txBody>
          <a:bodyPr anchor="ctr"/>
          <a:lstStyle/>
          <a:p>
            <a:pPr indent="914400"/>
            <a:r>
              <a:rPr lang="en-US" sz="2400" dirty="0">
                <a:solidFill>
                  <a:schemeClr val="bg2"/>
                </a:solidFill>
              </a:rPr>
              <a:t>Global Examples</a:t>
            </a:r>
          </a:p>
        </p:txBody>
      </p:sp>
      <p:sp>
        <p:nvSpPr>
          <p:cNvPr id="2" name="Title 1">
            <a:extLst>
              <a:ext uri="{FF2B5EF4-FFF2-40B4-BE49-F238E27FC236}">
                <a16:creationId xmlns:a16="http://schemas.microsoft.com/office/drawing/2014/main" id="{6434141E-C10C-4CB2-B13E-D1D7D8AFF660}"/>
              </a:ext>
            </a:extLst>
          </p:cNvPr>
          <p:cNvSpPr>
            <a:spLocks noGrp="1"/>
          </p:cNvSpPr>
          <p:nvPr>
            <p:ph type="title"/>
          </p:nvPr>
        </p:nvSpPr>
        <p:spPr/>
        <p:txBody>
          <a:bodyPr/>
          <a:lstStyle/>
          <a:p>
            <a:r>
              <a:rPr lang="en-US" dirty="0">
                <a:solidFill>
                  <a:srgbClr val="F2F2F2"/>
                </a:solidFill>
              </a:rPr>
              <a:t>Agenda</a:t>
            </a:r>
          </a:p>
        </p:txBody>
      </p:sp>
      <p:sp>
        <p:nvSpPr>
          <p:cNvPr id="4" name="Rectangle: Rounded Corners 3">
            <a:extLst>
              <a:ext uri="{FF2B5EF4-FFF2-40B4-BE49-F238E27FC236}">
                <a16:creationId xmlns:a16="http://schemas.microsoft.com/office/drawing/2014/main" id="{8C3680C5-E59C-4A12-BFFB-6ED86106AD78}"/>
              </a:ext>
            </a:extLst>
          </p:cNvPr>
          <p:cNvSpPr/>
          <p:nvPr/>
        </p:nvSpPr>
        <p:spPr>
          <a:xfrm>
            <a:off x="748080" y="1601208"/>
            <a:ext cx="7784690" cy="802096"/>
          </a:xfrm>
          <a:prstGeom prst="roundRect">
            <a:avLst>
              <a:gd name="adj" fmla="val 10000"/>
            </a:avLst>
          </a:prstGeom>
          <a:solidFill>
            <a:schemeClr val="tx1">
              <a:lumMod val="95000"/>
            </a:schemeClr>
          </a:solidFill>
          <a:ln w="28575">
            <a:solidFill>
              <a:srgbClr val="D4AE31"/>
            </a:solidFill>
          </a:ln>
        </p:spPr>
        <p:style>
          <a:lnRef idx="2">
            <a:schemeClr val="accent6"/>
          </a:lnRef>
          <a:fillRef idx="1">
            <a:schemeClr val="lt1"/>
          </a:fillRef>
          <a:effectRef idx="0">
            <a:schemeClr val="accent6"/>
          </a:effectRef>
          <a:fontRef idx="minor">
            <a:schemeClr val="dk1"/>
          </a:fontRef>
        </p:style>
        <p:txBody>
          <a:bodyPr anchor="ctr"/>
          <a:lstStyle/>
          <a:p>
            <a:pPr marL="858838"/>
            <a:r>
              <a:rPr lang="en-US" sz="2400" dirty="0">
                <a:solidFill>
                  <a:schemeClr val="bg2"/>
                </a:solidFill>
              </a:rPr>
              <a:t>What is Project Based Learning?</a:t>
            </a:r>
          </a:p>
        </p:txBody>
      </p:sp>
      <p:sp>
        <p:nvSpPr>
          <p:cNvPr id="5" name="Rectangle 4" descr="Presentation with Checklist">
            <a:extLst>
              <a:ext uri="{FF2B5EF4-FFF2-40B4-BE49-F238E27FC236}">
                <a16:creationId xmlns:a16="http://schemas.microsoft.com/office/drawing/2014/main" id="{C03B3E71-1D38-49E5-A208-34FC84C32B9C}"/>
              </a:ext>
            </a:extLst>
          </p:cNvPr>
          <p:cNvSpPr/>
          <p:nvPr/>
        </p:nvSpPr>
        <p:spPr>
          <a:xfrm>
            <a:off x="990714" y="1781680"/>
            <a:ext cx="441153" cy="44115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7" name="Rectangle 6" descr="Workflow">
            <a:extLst>
              <a:ext uri="{FF2B5EF4-FFF2-40B4-BE49-F238E27FC236}">
                <a16:creationId xmlns:a16="http://schemas.microsoft.com/office/drawing/2014/main" id="{E7DE6D34-D5DC-4532-914D-89CE8C4C94A1}"/>
              </a:ext>
            </a:extLst>
          </p:cNvPr>
          <p:cNvSpPr/>
          <p:nvPr/>
        </p:nvSpPr>
        <p:spPr>
          <a:xfrm>
            <a:off x="990714" y="2784301"/>
            <a:ext cx="441153" cy="441153"/>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0" name="Rectangle: Rounded Corners 9">
            <a:extLst>
              <a:ext uri="{FF2B5EF4-FFF2-40B4-BE49-F238E27FC236}">
                <a16:creationId xmlns:a16="http://schemas.microsoft.com/office/drawing/2014/main" id="{7B5F0F91-39FE-437E-B91E-133F263E3EEC}"/>
              </a:ext>
            </a:extLst>
          </p:cNvPr>
          <p:cNvSpPr/>
          <p:nvPr/>
        </p:nvSpPr>
        <p:spPr>
          <a:xfrm>
            <a:off x="748080" y="2645628"/>
            <a:ext cx="7784690" cy="802096"/>
          </a:xfrm>
          <a:prstGeom prst="roundRect">
            <a:avLst>
              <a:gd name="adj" fmla="val 10000"/>
            </a:avLst>
          </a:prstGeom>
          <a:solidFill>
            <a:schemeClr val="tx1">
              <a:lumMod val="95000"/>
            </a:schemeClr>
          </a:solidFill>
          <a:ln w="28575">
            <a:solidFill>
              <a:srgbClr val="D4AE31"/>
            </a:solidFill>
          </a:ln>
        </p:spPr>
        <p:style>
          <a:lnRef idx="2">
            <a:schemeClr val="accent6"/>
          </a:lnRef>
          <a:fillRef idx="1">
            <a:schemeClr val="lt1"/>
          </a:fillRef>
          <a:effectRef idx="0">
            <a:schemeClr val="accent6"/>
          </a:effectRef>
          <a:fontRef idx="minor">
            <a:schemeClr val="dk1"/>
          </a:fontRef>
        </p:style>
        <p:txBody>
          <a:bodyPr anchor="ctr"/>
          <a:lstStyle/>
          <a:p>
            <a:pPr indent="914400"/>
            <a:r>
              <a:rPr lang="en-US" sz="2400" dirty="0">
                <a:solidFill>
                  <a:schemeClr val="bg2"/>
                </a:solidFill>
              </a:rPr>
              <a:t>Benefits of Project Based Learning</a:t>
            </a:r>
          </a:p>
        </p:txBody>
      </p:sp>
      <p:sp>
        <p:nvSpPr>
          <p:cNvPr id="11" name="Rectangle 10" descr="Head with Gears">
            <a:extLst>
              <a:ext uri="{FF2B5EF4-FFF2-40B4-BE49-F238E27FC236}">
                <a16:creationId xmlns:a16="http://schemas.microsoft.com/office/drawing/2014/main" id="{08064C48-8159-4F3D-80B0-97D2E02E4D8A}"/>
              </a:ext>
            </a:extLst>
          </p:cNvPr>
          <p:cNvSpPr/>
          <p:nvPr/>
        </p:nvSpPr>
        <p:spPr>
          <a:xfrm>
            <a:off x="952584" y="4730369"/>
            <a:ext cx="441153" cy="441153"/>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2" name="Rectangle: Rounded Corners 11">
            <a:extLst>
              <a:ext uri="{FF2B5EF4-FFF2-40B4-BE49-F238E27FC236}">
                <a16:creationId xmlns:a16="http://schemas.microsoft.com/office/drawing/2014/main" id="{FC7F586D-0C70-4782-AC59-31934BE3C366}"/>
              </a:ext>
            </a:extLst>
          </p:cNvPr>
          <p:cNvSpPr/>
          <p:nvPr/>
        </p:nvSpPr>
        <p:spPr>
          <a:xfrm>
            <a:off x="748080" y="5611691"/>
            <a:ext cx="7784690" cy="802096"/>
          </a:xfrm>
          <a:prstGeom prst="roundRect">
            <a:avLst>
              <a:gd name="adj" fmla="val 10000"/>
            </a:avLst>
          </a:prstGeom>
          <a:solidFill>
            <a:schemeClr val="tx1">
              <a:lumMod val="95000"/>
            </a:schemeClr>
          </a:solidFill>
          <a:ln w="28575">
            <a:solidFill>
              <a:srgbClr val="D4AE31"/>
            </a:solidFill>
          </a:ln>
        </p:spPr>
        <p:style>
          <a:lnRef idx="2">
            <a:schemeClr val="accent6"/>
          </a:lnRef>
          <a:fillRef idx="1">
            <a:schemeClr val="lt1"/>
          </a:fillRef>
          <a:effectRef idx="0">
            <a:schemeClr val="accent6"/>
          </a:effectRef>
          <a:fontRef idx="minor">
            <a:schemeClr val="dk1"/>
          </a:fontRef>
        </p:style>
        <p:txBody>
          <a:bodyPr anchor="ctr"/>
          <a:lstStyle/>
          <a:p>
            <a:pPr indent="914400"/>
            <a:r>
              <a:rPr lang="en-US" sz="2400" dirty="0">
                <a:solidFill>
                  <a:schemeClr val="bg2"/>
                </a:solidFill>
              </a:rPr>
              <a:t>Formulating a Project Idea</a:t>
            </a:r>
          </a:p>
        </p:txBody>
      </p:sp>
      <p:sp>
        <p:nvSpPr>
          <p:cNvPr id="13" name="Rectangle 12" descr="Scissors">
            <a:extLst>
              <a:ext uri="{FF2B5EF4-FFF2-40B4-BE49-F238E27FC236}">
                <a16:creationId xmlns:a16="http://schemas.microsoft.com/office/drawing/2014/main" id="{5AFF9C47-A6DB-457D-9171-0296E1B89073}"/>
              </a:ext>
            </a:extLst>
          </p:cNvPr>
          <p:cNvSpPr/>
          <p:nvPr/>
        </p:nvSpPr>
        <p:spPr>
          <a:xfrm>
            <a:off x="990714" y="5792163"/>
            <a:ext cx="441153" cy="441153"/>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6" name="Rectangle: Rounded Corners 15">
            <a:extLst>
              <a:ext uri="{FF2B5EF4-FFF2-40B4-BE49-F238E27FC236}">
                <a16:creationId xmlns:a16="http://schemas.microsoft.com/office/drawing/2014/main" id="{82C8E862-E16C-423D-BF4C-8318D559BE0A}"/>
              </a:ext>
            </a:extLst>
          </p:cNvPr>
          <p:cNvSpPr/>
          <p:nvPr/>
        </p:nvSpPr>
        <p:spPr>
          <a:xfrm>
            <a:off x="748080" y="3619783"/>
            <a:ext cx="7784690" cy="802096"/>
          </a:xfrm>
          <a:prstGeom prst="roundRect">
            <a:avLst>
              <a:gd name="adj" fmla="val 10000"/>
            </a:avLst>
          </a:prstGeom>
          <a:solidFill>
            <a:schemeClr val="tx1">
              <a:lumMod val="95000"/>
            </a:schemeClr>
          </a:solidFill>
          <a:ln w="28575">
            <a:solidFill>
              <a:srgbClr val="D4AE31"/>
            </a:solidFill>
          </a:ln>
        </p:spPr>
        <p:style>
          <a:lnRef idx="2">
            <a:schemeClr val="accent6"/>
          </a:lnRef>
          <a:fillRef idx="1">
            <a:schemeClr val="lt1"/>
          </a:fillRef>
          <a:effectRef idx="0">
            <a:schemeClr val="accent6"/>
          </a:effectRef>
          <a:fontRef idx="minor">
            <a:schemeClr val="dk1"/>
          </a:fontRef>
        </p:style>
        <p:txBody>
          <a:bodyPr anchor="ctr"/>
          <a:lstStyle/>
          <a:p>
            <a:pPr indent="914400"/>
            <a:r>
              <a:rPr lang="en-US" sz="2400" dirty="0">
                <a:solidFill>
                  <a:schemeClr val="bg2"/>
                </a:solidFill>
              </a:rPr>
              <a:t>Course Logistics</a:t>
            </a:r>
          </a:p>
        </p:txBody>
      </p:sp>
      <p:sp>
        <p:nvSpPr>
          <p:cNvPr id="17" name="Rectangle 16" descr="Magnifying glass">
            <a:extLst>
              <a:ext uri="{FF2B5EF4-FFF2-40B4-BE49-F238E27FC236}">
                <a16:creationId xmlns:a16="http://schemas.microsoft.com/office/drawing/2014/main" id="{BB7B3F07-2609-4861-A50E-B832B20C3DC5}"/>
              </a:ext>
            </a:extLst>
          </p:cNvPr>
          <p:cNvSpPr/>
          <p:nvPr/>
        </p:nvSpPr>
        <p:spPr>
          <a:xfrm>
            <a:off x="914456" y="2866180"/>
            <a:ext cx="441153" cy="441153"/>
          </a:xfrm>
          <a:prstGeom prst="rect">
            <a:avLst/>
          </a:prstGeom>
          <a:blipFill>
            <a:blip r:embed="rId11">
              <a:extLst>
                <a:ext uri="{96DAC541-7B7A-43D3-8B79-37D633B846F1}">
                  <asvg:svgBlip xmlns:asvg="http://schemas.microsoft.com/office/drawing/2016/SVG/main" r:embed="rId12"/>
                </a:ext>
              </a:extLst>
            </a:blip>
            <a:srcRect/>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pic>
        <p:nvPicPr>
          <p:cNvPr id="14" name="Graphic 13" descr="Tools">
            <a:extLst>
              <a:ext uri="{FF2B5EF4-FFF2-40B4-BE49-F238E27FC236}">
                <a16:creationId xmlns:a16="http://schemas.microsoft.com/office/drawing/2014/main" id="{4335C839-23F2-4529-B1A1-113BBE306B1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14456" y="3690048"/>
            <a:ext cx="517411" cy="517411"/>
          </a:xfrm>
          <a:prstGeom prst="rect">
            <a:avLst/>
          </a:prstGeom>
        </p:spPr>
      </p:pic>
    </p:spTree>
    <p:extLst>
      <p:ext uri="{BB962C8B-B14F-4D97-AF65-F5344CB8AC3E}">
        <p14:creationId xmlns:p14="http://schemas.microsoft.com/office/powerpoint/2010/main" val="41431595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13BFB872-47ED-4EC8-BE24-F2E407361A25}"/>
              </a:ext>
            </a:extLst>
          </p:cNvPr>
          <p:cNvSpPr>
            <a:spLocks noGrp="1"/>
          </p:cNvSpPr>
          <p:nvPr>
            <p:ph type="title"/>
          </p:nvPr>
        </p:nvSpPr>
        <p:spPr/>
        <p:txBody>
          <a:bodyPr/>
          <a:lstStyle/>
          <a:p>
            <a:pPr eaLnBrk="1" hangingPunct="1"/>
            <a:r>
              <a:rPr lang="en-US" altLang="en-US">
                <a:solidFill>
                  <a:schemeClr val="tx2"/>
                </a:solidFill>
                <a:latin typeface="Abadi MT Condensed Extra Bold"/>
                <a:ea typeface="Abadi MT Condensed Extra Bold"/>
                <a:cs typeface="Abadi MT Condensed Extra Bold"/>
              </a:rPr>
              <a:t>Project Selection Matrix: Example</a:t>
            </a:r>
          </a:p>
        </p:txBody>
      </p:sp>
      <p:pic>
        <p:nvPicPr>
          <p:cNvPr id="27650" name="Content Placeholder 6">
            <a:extLst>
              <a:ext uri="{FF2B5EF4-FFF2-40B4-BE49-F238E27FC236}">
                <a16:creationId xmlns:a16="http://schemas.microsoft.com/office/drawing/2014/main" id="{97C5D80D-4040-4E58-B099-69CF38E31E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090738"/>
            <a:ext cx="10525125"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9A841FE4-7A4C-40B8-9DCC-261AE9491764}"/>
              </a:ext>
            </a:extLst>
          </p:cNvPr>
          <p:cNvSpPr/>
          <p:nvPr/>
        </p:nvSpPr>
        <p:spPr>
          <a:xfrm>
            <a:off x="2981325" y="2255838"/>
            <a:ext cx="1404938" cy="749300"/>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a:extLst>
              <a:ext uri="{FF2B5EF4-FFF2-40B4-BE49-F238E27FC236}">
                <a16:creationId xmlns:a16="http://schemas.microsoft.com/office/drawing/2014/main" id="{CD1C18E6-3CD3-43C3-B8E2-080887A8DDC5}"/>
              </a:ext>
            </a:extLst>
          </p:cNvPr>
          <p:cNvSpPr/>
          <p:nvPr/>
        </p:nvSpPr>
        <p:spPr>
          <a:xfrm>
            <a:off x="4691063" y="2255838"/>
            <a:ext cx="1404937" cy="749300"/>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Box 7">
            <a:extLst>
              <a:ext uri="{FF2B5EF4-FFF2-40B4-BE49-F238E27FC236}">
                <a16:creationId xmlns:a16="http://schemas.microsoft.com/office/drawing/2014/main" id="{56DE3889-504F-48E4-B2A2-724C72DEBEDF}"/>
              </a:ext>
            </a:extLst>
          </p:cNvPr>
          <p:cNvSpPr txBox="1"/>
          <p:nvPr/>
        </p:nvSpPr>
        <p:spPr>
          <a:xfrm>
            <a:off x="3590925" y="1427163"/>
            <a:ext cx="1803400" cy="407987"/>
          </a:xfrm>
          <a:prstGeom prst="roundRect">
            <a:avLst/>
          </a:prstGeom>
        </p:spPr>
        <p:style>
          <a:lnRef idx="2">
            <a:schemeClr val="accent4"/>
          </a:lnRef>
          <a:fillRef idx="1">
            <a:schemeClr val="lt1"/>
          </a:fillRef>
          <a:effectRef idx="0">
            <a:schemeClr val="accent4"/>
          </a:effectRef>
          <a:fontRef idx="minor">
            <a:schemeClr val="dk1"/>
          </a:fontRef>
        </p:style>
        <p:txBody>
          <a:bodyPr>
            <a:spAutoFit/>
          </a:bodyPr>
          <a:lstStyle/>
          <a:p>
            <a:pPr algn="ctr">
              <a:defRPr/>
            </a:pPr>
            <a:r>
              <a:rPr lang="en-US" dirty="0"/>
              <a:t>Personal criteria</a:t>
            </a:r>
          </a:p>
        </p:txBody>
      </p:sp>
      <p:cxnSp>
        <p:nvCxnSpPr>
          <p:cNvPr id="10" name="Straight Arrow Connector 9">
            <a:extLst>
              <a:ext uri="{FF2B5EF4-FFF2-40B4-BE49-F238E27FC236}">
                <a16:creationId xmlns:a16="http://schemas.microsoft.com/office/drawing/2014/main" id="{43506AC9-9B08-4E8A-B7D6-F898B6DBEC89}"/>
              </a:ext>
            </a:extLst>
          </p:cNvPr>
          <p:cNvCxnSpPr/>
          <p:nvPr/>
        </p:nvCxnSpPr>
        <p:spPr>
          <a:xfrm flipH="1">
            <a:off x="3843338" y="1874838"/>
            <a:ext cx="106362" cy="38100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0A53E6B-9791-4934-B725-AD4B89FF68D0}"/>
              </a:ext>
            </a:extLst>
          </p:cNvPr>
          <p:cNvCxnSpPr/>
          <p:nvPr/>
        </p:nvCxnSpPr>
        <p:spPr>
          <a:xfrm>
            <a:off x="4926013" y="1854200"/>
            <a:ext cx="146050" cy="388938"/>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6979205A-7E73-4FF2-A8B8-34D1E2613351}"/>
              </a:ext>
            </a:extLst>
          </p:cNvPr>
          <p:cNvSpPr/>
          <p:nvPr/>
        </p:nvSpPr>
        <p:spPr>
          <a:xfrm>
            <a:off x="10809288" y="2911475"/>
            <a:ext cx="554037" cy="493713"/>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13">
            <a:extLst>
              <a:ext uri="{FF2B5EF4-FFF2-40B4-BE49-F238E27FC236}">
                <a16:creationId xmlns:a16="http://schemas.microsoft.com/office/drawing/2014/main" id="{6B331A51-C9BC-42F1-A609-0C5BEB546F05}"/>
              </a:ext>
            </a:extLst>
          </p:cNvPr>
          <p:cNvSpPr txBox="1"/>
          <p:nvPr/>
        </p:nvSpPr>
        <p:spPr>
          <a:xfrm>
            <a:off x="10461625" y="1519238"/>
            <a:ext cx="1249363" cy="409575"/>
          </a:xfrm>
          <a:prstGeom prst="roundRect">
            <a:avLst/>
          </a:prstGeom>
        </p:spPr>
        <p:style>
          <a:lnRef idx="2">
            <a:schemeClr val="accent4"/>
          </a:lnRef>
          <a:fillRef idx="1">
            <a:schemeClr val="lt1"/>
          </a:fillRef>
          <a:effectRef idx="0">
            <a:schemeClr val="accent4"/>
          </a:effectRef>
          <a:fontRef idx="minor">
            <a:schemeClr val="dk1"/>
          </a:fontRef>
        </p:style>
        <p:txBody>
          <a:bodyPr>
            <a:spAutoFit/>
          </a:bodyPr>
          <a:lstStyle/>
          <a:p>
            <a:pPr algn="ctr">
              <a:defRPr/>
            </a:pPr>
            <a:r>
              <a:rPr lang="en-US" dirty="0"/>
              <a:t>Total score</a:t>
            </a:r>
          </a:p>
        </p:txBody>
      </p:sp>
      <p:cxnSp>
        <p:nvCxnSpPr>
          <p:cNvPr id="15" name="Straight Arrow Connector 14">
            <a:extLst>
              <a:ext uri="{FF2B5EF4-FFF2-40B4-BE49-F238E27FC236}">
                <a16:creationId xmlns:a16="http://schemas.microsoft.com/office/drawing/2014/main" id="{E1AE9357-B4E3-41D8-A3B6-E246F0881A9F}"/>
              </a:ext>
            </a:extLst>
          </p:cNvPr>
          <p:cNvCxnSpPr/>
          <p:nvPr/>
        </p:nvCxnSpPr>
        <p:spPr>
          <a:xfrm>
            <a:off x="11087100" y="1970088"/>
            <a:ext cx="0" cy="874712"/>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6DF1993-70B1-44F4-9F7C-736666208EAD}"/>
              </a:ext>
            </a:extLst>
          </p:cNvPr>
          <p:cNvSpPr txBox="1"/>
          <p:nvPr/>
        </p:nvSpPr>
        <p:spPr>
          <a:xfrm>
            <a:off x="714375" y="1293813"/>
            <a:ext cx="1189038" cy="715962"/>
          </a:xfrm>
          <a:prstGeom prst="roundRect">
            <a:avLst/>
          </a:prstGeom>
        </p:spPr>
        <p:style>
          <a:lnRef idx="2">
            <a:schemeClr val="accent4"/>
          </a:lnRef>
          <a:fillRef idx="1">
            <a:schemeClr val="lt1"/>
          </a:fillRef>
          <a:effectRef idx="0">
            <a:schemeClr val="accent4"/>
          </a:effectRef>
          <a:fontRef idx="minor">
            <a:schemeClr val="dk1"/>
          </a:fontRef>
        </p:style>
        <p:txBody>
          <a:bodyPr>
            <a:spAutoFit/>
          </a:bodyPr>
          <a:lstStyle/>
          <a:p>
            <a:pPr algn="ctr">
              <a:defRPr/>
            </a:pPr>
            <a:r>
              <a:rPr lang="en-US"/>
              <a:t>Possible projects</a:t>
            </a:r>
            <a:endParaRPr lang="en-US" dirty="0"/>
          </a:p>
        </p:txBody>
      </p:sp>
      <p:cxnSp>
        <p:nvCxnSpPr>
          <p:cNvPr id="19" name="Straight Arrow Connector 18">
            <a:extLst>
              <a:ext uri="{FF2B5EF4-FFF2-40B4-BE49-F238E27FC236}">
                <a16:creationId xmlns:a16="http://schemas.microsoft.com/office/drawing/2014/main" id="{8D74E014-B3AD-4A4A-A18E-9545FE1685C0}"/>
              </a:ext>
            </a:extLst>
          </p:cNvPr>
          <p:cNvCxnSpPr/>
          <p:nvPr/>
        </p:nvCxnSpPr>
        <p:spPr>
          <a:xfrm>
            <a:off x="1309688" y="2017713"/>
            <a:ext cx="0" cy="74930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174D12DD-C8B1-4238-BDF3-8AB957601D7E}"/>
              </a:ext>
            </a:extLst>
          </p:cNvPr>
          <p:cNvSpPr/>
          <p:nvPr/>
        </p:nvSpPr>
        <p:spPr>
          <a:xfrm>
            <a:off x="714375" y="2862263"/>
            <a:ext cx="1163638" cy="593725"/>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674A8-7F78-4D1D-8050-03D6772F8B58}"/>
              </a:ext>
            </a:extLst>
          </p:cNvPr>
          <p:cNvSpPr>
            <a:spLocks noGrp="1"/>
          </p:cNvSpPr>
          <p:nvPr>
            <p:ph type="ctrTitle"/>
          </p:nvPr>
        </p:nvSpPr>
        <p:spPr>
          <a:xfrm>
            <a:off x="850641" y="1041400"/>
            <a:ext cx="10490718" cy="2387600"/>
          </a:xfrm>
        </p:spPr>
        <p:txBody>
          <a:bodyPr>
            <a:normAutofit/>
          </a:bodyPr>
          <a:lstStyle/>
          <a:p>
            <a:r>
              <a:rPr lang="en-US" sz="9600" dirty="0"/>
              <a:t>Questions?</a:t>
            </a:r>
          </a:p>
        </p:txBody>
      </p:sp>
      <p:sp>
        <p:nvSpPr>
          <p:cNvPr id="3" name="Subtitle 2">
            <a:extLst>
              <a:ext uri="{FF2B5EF4-FFF2-40B4-BE49-F238E27FC236}">
                <a16:creationId xmlns:a16="http://schemas.microsoft.com/office/drawing/2014/main" id="{07919182-F2A5-44DF-8D26-7E0C30868D82}"/>
              </a:ext>
            </a:extLst>
          </p:cNvPr>
          <p:cNvSpPr>
            <a:spLocks noGrp="1"/>
          </p:cNvSpPr>
          <p:nvPr>
            <p:ph type="subTitle" idx="1"/>
          </p:nvPr>
        </p:nvSpPr>
        <p:spPr/>
        <p:txBody>
          <a:bodyPr>
            <a:normAutofit/>
          </a:bodyPr>
          <a:lstStyle/>
          <a:p>
            <a:r>
              <a:rPr lang="en-US" sz="3600" dirty="0"/>
              <a:t>Thank you for your time!</a:t>
            </a:r>
          </a:p>
        </p:txBody>
      </p:sp>
      <p:pic>
        <p:nvPicPr>
          <p:cNvPr id="4" name="Picture 3">
            <a:extLst>
              <a:ext uri="{FF2B5EF4-FFF2-40B4-BE49-F238E27FC236}">
                <a16:creationId xmlns:a16="http://schemas.microsoft.com/office/drawing/2014/main" id="{6608FB6E-B164-4E97-BD27-89CF84DBB999}"/>
              </a:ext>
            </a:extLst>
          </p:cNvPr>
          <p:cNvPicPr>
            <a:picLocks noChangeAspect="1"/>
          </p:cNvPicPr>
          <p:nvPr/>
        </p:nvPicPr>
        <p:blipFill>
          <a:blip r:embed="rId2"/>
          <a:stretch>
            <a:fillRect/>
          </a:stretch>
        </p:blipFill>
        <p:spPr>
          <a:xfrm>
            <a:off x="3752850" y="5257800"/>
            <a:ext cx="4686300" cy="1076325"/>
          </a:xfrm>
          <a:prstGeom prst="rect">
            <a:avLst/>
          </a:prstGeom>
        </p:spPr>
      </p:pic>
    </p:spTree>
    <p:extLst>
      <p:ext uri="{BB962C8B-B14F-4D97-AF65-F5344CB8AC3E}">
        <p14:creationId xmlns:p14="http://schemas.microsoft.com/office/powerpoint/2010/main" val="810237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11536C-CCD6-4936-B80D-24F711252E54}"/>
              </a:ext>
            </a:extLst>
          </p:cNvPr>
          <p:cNvSpPr>
            <a:spLocks noGrp="1"/>
          </p:cNvSpPr>
          <p:nvPr>
            <p:ph type="title"/>
          </p:nvPr>
        </p:nvSpPr>
        <p:spPr/>
        <p:txBody>
          <a:bodyPr>
            <a:normAutofit fontScale="90000"/>
          </a:bodyPr>
          <a:lstStyle/>
          <a:p>
            <a:r>
              <a:rPr lang="en-US" dirty="0"/>
              <a:t>What is Project-Based Learning?</a:t>
            </a:r>
          </a:p>
        </p:txBody>
      </p:sp>
      <p:sp>
        <p:nvSpPr>
          <p:cNvPr id="6" name="Text Placeholder 5">
            <a:extLst>
              <a:ext uri="{FF2B5EF4-FFF2-40B4-BE49-F238E27FC236}">
                <a16:creationId xmlns:a16="http://schemas.microsoft.com/office/drawing/2014/main" id="{A6673743-7D6A-468F-BC86-ED2FA73BB241}"/>
              </a:ext>
            </a:extLst>
          </p:cNvPr>
          <p:cNvSpPr>
            <a:spLocks noGrp="1"/>
          </p:cNvSpPr>
          <p:nvPr>
            <p:ph type="body" idx="1"/>
          </p:nvPr>
        </p:nvSpPr>
        <p:spPr>
          <a:xfrm>
            <a:off x="4337563" y="1519880"/>
            <a:ext cx="7630932" cy="4013671"/>
          </a:xfrm>
        </p:spPr>
        <p:txBody>
          <a:bodyPr>
            <a:normAutofit fontScale="77500" lnSpcReduction="20000"/>
          </a:bodyPr>
          <a:lstStyle/>
          <a:p>
            <a:pPr marL="152396" indent="0" algn="ctr">
              <a:buNone/>
            </a:pPr>
            <a:r>
              <a:rPr lang="en-US" sz="4200" dirty="0"/>
              <a:t>“Project-based learning is a dynamic classroom approach in which students actively explore real-world problems and challenges and acquire a deeper knowledge.”</a:t>
            </a:r>
          </a:p>
          <a:p>
            <a:pPr marL="152396" indent="0" algn="ctr">
              <a:buNone/>
            </a:pPr>
            <a:endParaRPr lang="en-US" dirty="0"/>
          </a:p>
          <a:p>
            <a:pPr marL="152396" indent="0" algn="ctr">
              <a:buNone/>
            </a:pPr>
            <a:endParaRPr lang="en-US" dirty="0"/>
          </a:p>
          <a:p>
            <a:pPr marL="152396" indent="0" algn="ctr">
              <a:buNone/>
            </a:pPr>
            <a:endParaRPr lang="en-US" dirty="0"/>
          </a:p>
          <a:p>
            <a:pPr marL="152396" indent="0" algn="ctr">
              <a:buNone/>
            </a:pPr>
            <a:endParaRPr lang="en-US" dirty="0"/>
          </a:p>
          <a:p>
            <a:pPr marL="152396" indent="0" algn="ctr">
              <a:buNone/>
            </a:pPr>
            <a:endParaRPr lang="en-US" dirty="0"/>
          </a:p>
          <a:p>
            <a:pPr marL="152396" indent="0" algn="ctr">
              <a:buNone/>
            </a:pPr>
            <a:r>
              <a:rPr lang="en-US" sz="4000" i="1" dirty="0"/>
              <a:t>“It’s not rocket science, you can do it too.” </a:t>
            </a:r>
          </a:p>
        </p:txBody>
      </p:sp>
      <p:pic>
        <p:nvPicPr>
          <p:cNvPr id="3" name="Picture 2" descr="A picture containing person, man, building&#10;&#10;Description automatically generated">
            <a:extLst>
              <a:ext uri="{FF2B5EF4-FFF2-40B4-BE49-F238E27FC236}">
                <a16:creationId xmlns:a16="http://schemas.microsoft.com/office/drawing/2014/main" id="{CC53E563-2673-42AD-B29F-84C2A27149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95" y="1519880"/>
            <a:ext cx="3932478" cy="5243304"/>
          </a:xfrm>
          <a:prstGeom prst="rect">
            <a:avLst/>
          </a:prstGeom>
        </p:spPr>
      </p:pic>
    </p:spTree>
    <p:extLst>
      <p:ext uri="{BB962C8B-B14F-4D97-AF65-F5344CB8AC3E}">
        <p14:creationId xmlns:p14="http://schemas.microsoft.com/office/powerpoint/2010/main" val="21021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48633-0531-431E-BB86-4AF0A9817AA1}"/>
              </a:ext>
            </a:extLst>
          </p:cNvPr>
          <p:cNvSpPr>
            <a:spLocks noGrp="1"/>
          </p:cNvSpPr>
          <p:nvPr>
            <p:ph type="title"/>
          </p:nvPr>
        </p:nvSpPr>
        <p:spPr>
          <a:xfrm>
            <a:off x="0" y="212387"/>
            <a:ext cx="10912839" cy="1733519"/>
          </a:xfrm>
        </p:spPr>
        <p:txBody>
          <a:bodyPr>
            <a:noAutofit/>
          </a:bodyPr>
          <a:lstStyle/>
          <a:p>
            <a:r>
              <a:rPr lang="en-US" sz="4800" dirty="0"/>
              <a:t>Benefits of Project-Based Learning</a:t>
            </a:r>
          </a:p>
        </p:txBody>
      </p:sp>
      <p:grpSp>
        <p:nvGrpSpPr>
          <p:cNvPr id="6" name="Group 5">
            <a:extLst>
              <a:ext uri="{FF2B5EF4-FFF2-40B4-BE49-F238E27FC236}">
                <a16:creationId xmlns:a16="http://schemas.microsoft.com/office/drawing/2014/main" id="{7D0759CB-F3A4-493A-B36B-EB8BA77380DF}"/>
              </a:ext>
            </a:extLst>
          </p:cNvPr>
          <p:cNvGrpSpPr/>
          <p:nvPr/>
        </p:nvGrpSpPr>
        <p:grpSpPr>
          <a:xfrm>
            <a:off x="4223220" y="3747124"/>
            <a:ext cx="3745559" cy="1924670"/>
            <a:chOff x="4342824" y="2497476"/>
            <a:chExt cx="2967885" cy="1490188"/>
          </a:xfrm>
        </p:grpSpPr>
        <p:sp>
          <p:nvSpPr>
            <p:cNvPr id="7" name="Rectangle: Rounded Corners 6">
              <a:extLst>
                <a:ext uri="{FF2B5EF4-FFF2-40B4-BE49-F238E27FC236}">
                  <a16:creationId xmlns:a16="http://schemas.microsoft.com/office/drawing/2014/main" id="{B9F35D17-E3FC-4BC4-BE8E-1AF6F23AF315}"/>
                </a:ext>
              </a:extLst>
            </p:cNvPr>
            <p:cNvSpPr/>
            <p:nvPr/>
          </p:nvSpPr>
          <p:spPr>
            <a:xfrm>
              <a:off x="4342824" y="2497476"/>
              <a:ext cx="2967885" cy="1490188"/>
            </a:xfrm>
            <a:prstGeom prst="roundRect">
              <a:avLst/>
            </a:prstGeom>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8" name="Rectangle: Rounded Corners 4">
              <a:extLst>
                <a:ext uri="{FF2B5EF4-FFF2-40B4-BE49-F238E27FC236}">
                  <a16:creationId xmlns:a16="http://schemas.microsoft.com/office/drawing/2014/main" id="{88AF74D2-B521-492A-8FBF-33DB1EA402DC}"/>
                </a:ext>
              </a:extLst>
            </p:cNvPr>
            <p:cNvSpPr txBox="1"/>
            <p:nvPr/>
          </p:nvSpPr>
          <p:spPr>
            <a:xfrm>
              <a:off x="4415569" y="2570221"/>
              <a:ext cx="2822395" cy="134469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dirty="0"/>
                <a:t>Turn ideas into action</a:t>
              </a:r>
            </a:p>
          </p:txBody>
        </p:sp>
      </p:grpSp>
      <p:grpSp>
        <p:nvGrpSpPr>
          <p:cNvPr id="12" name="Group 11">
            <a:extLst>
              <a:ext uri="{FF2B5EF4-FFF2-40B4-BE49-F238E27FC236}">
                <a16:creationId xmlns:a16="http://schemas.microsoft.com/office/drawing/2014/main" id="{EA92B1B2-62CB-4A7A-849B-74F528D0BDF1}"/>
              </a:ext>
            </a:extLst>
          </p:cNvPr>
          <p:cNvGrpSpPr/>
          <p:nvPr/>
        </p:nvGrpSpPr>
        <p:grpSpPr>
          <a:xfrm>
            <a:off x="394821" y="3831039"/>
            <a:ext cx="2940142" cy="1756840"/>
            <a:chOff x="1137646" y="2374703"/>
            <a:chExt cx="2479106" cy="1776921"/>
          </a:xfrm>
        </p:grpSpPr>
        <p:sp>
          <p:nvSpPr>
            <p:cNvPr id="13" name="Rectangle: Rounded Corners 12">
              <a:extLst>
                <a:ext uri="{FF2B5EF4-FFF2-40B4-BE49-F238E27FC236}">
                  <a16:creationId xmlns:a16="http://schemas.microsoft.com/office/drawing/2014/main" id="{30CE0EB1-111D-4BAF-95FB-1BA42910F7C2}"/>
                </a:ext>
              </a:extLst>
            </p:cNvPr>
            <p:cNvSpPr/>
            <p:nvPr/>
          </p:nvSpPr>
          <p:spPr>
            <a:xfrm>
              <a:off x="1137646" y="2374703"/>
              <a:ext cx="2479106" cy="1776921"/>
            </a:xfrm>
            <a:prstGeom prst="roundRect">
              <a:avLst/>
            </a:prstGeom>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14" name="Rectangle: Rounded Corners 4">
              <a:extLst>
                <a:ext uri="{FF2B5EF4-FFF2-40B4-BE49-F238E27FC236}">
                  <a16:creationId xmlns:a16="http://schemas.microsoft.com/office/drawing/2014/main" id="{932AA674-9194-4113-AB44-88AEC6922F74}"/>
                </a:ext>
              </a:extLst>
            </p:cNvPr>
            <p:cNvSpPr txBox="1"/>
            <p:nvPr/>
          </p:nvSpPr>
          <p:spPr>
            <a:xfrm>
              <a:off x="1224388" y="2511798"/>
              <a:ext cx="2305622" cy="160343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800" kern="1200" dirty="0"/>
                <a:t>Engage with local and/or international community</a:t>
              </a:r>
            </a:p>
          </p:txBody>
        </p:sp>
      </p:grpSp>
      <p:grpSp>
        <p:nvGrpSpPr>
          <p:cNvPr id="15" name="Group 14">
            <a:extLst>
              <a:ext uri="{FF2B5EF4-FFF2-40B4-BE49-F238E27FC236}">
                <a16:creationId xmlns:a16="http://schemas.microsoft.com/office/drawing/2014/main" id="{15E5AFA7-E430-40AF-B4F5-6171AC3A8772}"/>
              </a:ext>
            </a:extLst>
          </p:cNvPr>
          <p:cNvGrpSpPr/>
          <p:nvPr/>
        </p:nvGrpSpPr>
        <p:grpSpPr>
          <a:xfrm>
            <a:off x="4824226" y="1639815"/>
            <a:ext cx="2543546" cy="1452937"/>
            <a:chOff x="4644723" y="224098"/>
            <a:chExt cx="2248972" cy="1371604"/>
          </a:xfrm>
        </p:grpSpPr>
        <p:sp>
          <p:nvSpPr>
            <p:cNvPr id="16" name="Rectangle: Rounded Corners 15">
              <a:extLst>
                <a:ext uri="{FF2B5EF4-FFF2-40B4-BE49-F238E27FC236}">
                  <a16:creationId xmlns:a16="http://schemas.microsoft.com/office/drawing/2014/main" id="{8691A67E-1D33-4C7D-BAF7-22CB3814B7AB}"/>
                </a:ext>
              </a:extLst>
            </p:cNvPr>
            <p:cNvSpPr/>
            <p:nvPr/>
          </p:nvSpPr>
          <p:spPr>
            <a:xfrm>
              <a:off x="4644723" y="224098"/>
              <a:ext cx="2248972" cy="1371604"/>
            </a:xfrm>
            <a:prstGeom prst="roundRect">
              <a:avLst/>
            </a:prstGeom>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17" name="Rectangle: Rounded Corners 4">
              <a:extLst>
                <a:ext uri="{FF2B5EF4-FFF2-40B4-BE49-F238E27FC236}">
                  <a16:creationId xmlns:a16="http://schemas.microsoft.com/office/drawing/2014/main" id="{827338CC-3303-449B-86FB-ADF3E24F7B63}"/>
                </a:ext>
              </a:extLst>
            </p:cNvPr>
            <p:cNvSpPr txBox="1"/>
            <p:nvPr/>
          </p:nvSpPr>
          <p:spPr>
            <a:xfrm>
              <a:off x="4711677" y="312557"/>
              <a:ext cx="2115060" cy="123769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800" kern="1200" dirty="0"/>
                <a:t>Develop creative confidence</a:t>
              </a:r>
            </a:p>
          </p:txBody>
        </p:sp>
      </p:grpSp>
      <p:grpSp>
        <p:nvGrpSpPr>
          <p:cNvPr id="18" name="Group 17">
            <a:extLst>
              <a:ext uri="{FF2B5EF4-FFF2-40B4-BE49-F238E27FC236}">
                <a16:creationId xmlns:a16="http://schemas.microsoft.com/office/drawing/2014/main" id="{E3E429C4-22B9-4E4F-8CC3-8F424287974B}"/>
              </a:ext>
            </a:extLst>
          </p:cNvPr>
          <p:cNvGrpSpPr/>
          <p:nvPr/>
        </p:nvGrpSpPr>
        <p:grpSpPr>
          <a:xfrm>
            <a:off x="8857036" y="3887031"/>
            <a:ext cx="2849898" cy="1754395"/>
            <a:chOff x="7766916" y="2381540"/>
            <a:chExt cx="2248972" cy="1772030"/>
          </a:xfrm>
        </p:grpSpPr>
        <p:sp>
          <p:nvSpPr>
            <p:cNvPr id="19" name="Rectangle: Rounded Corners 18">
              <a:extLst>
                <a:ext uri="{FF2B5EF4-FFF2-40B4-BE49-F238E27FC236}">
                  <a16:creationId xmlns:a16="http://schemas.microsoft.com/office/drawing/2014/main" id="{240C57CB-1E95-4A5E-BB4F-A8BCD9FF9AEC}"/>
                </a:ext>
              </a:extLst>
            </p:cNvPr>
            <p:cNvSpPr/>
            <p:nvPr/>
          </p:nvSpPr>
          <p:spPr>
            <a:xfrm>
              <a:off x="7766916" y="2381540"/>
              <a:ext cx="2248972" cy="1772030"/>
            </a:xfrm>
            <a:prstGeom prst="roundRect">
              <a:avLst/>
            </a:prstGeom>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20" name="Rectangle: Rounded Corners 4">
              <a:extLst>
                <a:ext uri="{FF2B5EF4-FFF2-40B4-BE49-F238E27FC236}">
                  <a16:creationId xmlns:a16="http://schemas.microsoft.com/office/drawing/2014/main" id="{517A2EFE-0730-4091-96EA-DC5D82B72B4A}"/>
                </a:ext>
              </a:extLst>
            </p:cNvPr>
            <p:cNvSpPr txBox="1"/>
            <p:nvPr/>
          </p:nvSpPr>
          <p:spPr>
            <a:xfrm>
              <a:off x="7853419" y="2468043"/>
              <a:ext cx="2075966" cy="159902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800" kern="1200" dirty="0"/>
                <a:t>Acquire professional skills and experience</a:t>
              </a:r>
            </a:p>
          </p:txBody>
        </p:sp>
      </p:grpSp>
      <p:sp>
        <p:nvSpPr>
          <p:cNvPr id="4" name="Arrow: Right 3">
            <a:extLst>
              <a:ext uri="{FF2B5EF4-FFF2-40B4-BE49-F238E27FC236}">
                <a16:creationId xmlns:a16="http://schemas.microsoft.com/office/drawing/2014/main" id="{75600F70-2E88-4F55-8100-F5EC002F2285}"/>
              </a:ext>
            </a:extLst>
          </p:cNvPr>
          <p:cNvSpPr/>
          <p:nvPr/>
        </p:nvSpPr>
        <p:spPr>
          <a:xfrm>
            <a:off x="3426769" y="4545275"/>
            <a:ext cx="778641" cy="337621"/>
          </a:xfrm>
          <a:prstGeom prst="rightArrow">
            <a:avLst/>
          </a:prstGeom>
          <a:solidFill>
            <a:srgbClr val="E8E6E2"/>
          </a:solidFill>
          <a:ln>
            <a:solidFill>
              <a:srgbClr val="2550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55963AC9-5DC9-4558-8AB3-7DBE8B39FF59}"/>
              </a:ext>
            </a:extLst>
          </p:cNvPr>
          <p:cNvSpPr/>
          <p:nvPr/>
        </p:nvSpPr>
        <p:spPr>
          <a:xfrm rot="10800000">
            <a:off x="8005193" y="4545275"/>
            <a:ext cx="778641" cy="337621"/>
          </a:xfrm>
          <a:prstGeom prst="rightArrow">
            <a:avLst/>
          </a:prstGeom>
          <a:solidFill>
            <a:srgbClr val="E8E6E2"/>
          </a:solidFill>
          <a:ln>
            <a:solidFill>
              <a:srgbClr val="2550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C07A6BFA-D7C9-43F3-8ABF-9E938CB56C17}"/>
              </a:ext>
            </a:extLst>
          </p:cNvPr>
          <p:cNvSpPr/>
          <p:nvPr/>
        </p:nvSpPr>
        <p:spPr>
          <a:xfrm rot="5400000">
            <a:off x="5820828" y="3247140"/>
            <a:ext cx="550338" cy="345597"/>
          </a:xfrm>
          <a:prstGeom prst="rightArrow">
            <a:avLst/>
          </a:prstGeom>
          <a:solidFill>
            <a:srgbClr val="E8E6E2"/>
          </a:solidFill>
          <a:ln>
            <a:solidFill>
              <a:srgbClr val="2550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2999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18609-D97F-4462-B397-8E375E7C78DC}"/>
              </a:ext>
            </a:extLst>
          </p:cNvPr>
          <p:cNvSpPr>
            <a:spLocks noGrp="1"/>
          </p:cNvSpPr>
          <p:nvPr>
            <p:ph type="title"/>
          </p:nvPr>
        </p:nvSpPr>
        <p:spPr/>
        <p:txBody>
          <a:bodyPr>
            <a:normAutofit fontScale="90000"/>
          </a:bodyPr>
          <a:lstStyle/>
          <a:p>
            <a:r>
              <a:rPr lang="en-US" dirty="0"/>
              <a:t>Benefits of project-based learning</a:t>
            </a:r>
          </a:p>
        </p:txBody>
      </p:sp>
      <p:sp>
        <p:nvSpPr>
          <p:cNvPr id="4" name="Text Placeholder 3">
            <a:extLst>
              <a:ext uri="{FF2B5EF4-FFF2-40B4-BE49-F238E27FC236}">
                <a16:creationId xmlns:a16="http://schemas.microsoft.com/office/drawing/2014/main" id="{F0875748-37A9-42BB-8830-F3DFFF979275}"/>
              </a:ext>
            </a:extLst>
          </p:cNvPr>
          <p:cNvSpPr>
            <a:spLocks noGrp="1"/>
          </p:cNvSpPr>
          <p:nvPr>
            <p:ph type="body" idx="1"/>
          </p:nvPr>
        </p:nvSpPr>
        <p:spPr/>
        <p:txBody>
          <a:bodyPr/>
          <a:lstStyle/>
          <a:p>
            <a:pPr>
              <a:spcAft>
                <a:spcPts val="2400"/>
              </a:spcAft>
            </a:pPr>
            <a:r>
              <a:rPr lang="en-US" sz="3600" dirty="0"/>
              <a:t>Learning that occurs in the context of problem solving is </a:t>
            </a:r>
            <a:r>
              <a:rPr lang="en-US" sz="3600" b="1" dirty="0">
                <a:solidFill>
                  <a:srgbClr val="D4AE31"/>
                </a:solidFill>
              </a:rPr>
              <a:t>more likely to be retained and applied </a:t>
            </a:r>
            <a:r>
              <a:rPr lang="en-US" sz="3600" dirty="0"/>
              <a:t>(</a:t>
            </a:r>
            <a:r>
              <a:rPr lang="en-US" sz="3600" dirty="0" err="1"/>
              <a:t>Boaler</a:t>
            </a:r>
            <a:r>
              <a:rPr lang="en-US" sz="3600" dirty="0"/>
              <a:t>, 1998b; Bransford, Sherwood, </a:t>
            </a:r>
            <a:r>
              <a:rPr lang="en-US" sz="3600" dirty="0" err="1"/>
              <a:t>Hasselbring</a:t>
            </a:r>
            <a:r>
              <a:rPr lang="en-US" sz="3600" dirty="0"/>
              <a:t>, Kinzer, &amp; Williams, 1990)</a:t>
            </a:r>
          </a:p>
          <a:p>
            <a:pPr>
              <a:spcAft>
                <a:spcPts val="2400"/>
              </a:spcAft>
            </a:pPr>
            <a:r>
              <a:rPr lang="en-US" sz="3600" b="1" dirty="0">
                <a:solidFill>
                  <a:srgbClr val="D4AE31"/>
                </a:solidFill>
              </a:rPr>
              <a:t>Increased classroom attendance </a:t>
            </a:r>
            <a:r>
              <a:rPr lang="en-US" sz="3600" dirty="0"/>
              <a:t>(ELOB, 1999a)</a:t>
            </a:r>
          </a:p>
          <a:p>
            <a:endParaRPr lang="en-US" dirty="0"/>
          </a:p>
        </p:txBody>
      </p:sp>
      <p:sp>
        <p:nvSpPr>
          <p:cNvPr id="5" name="Rectangle 4">
            <a:extLst>
              <a:ext uri="{FF2B5EF4-FFF2-40B4-BE49-F238E27FC236}">
                <a16:creationId xmlns:a16="http://schemas.microsoft.com/office/drawing/2014/main" id="{9DA794C8-A336-468B-A600-5262673A92E4}"/>
              </a:ext>
            </a:extLst>
          </p:cNvPr>
          <p:cNvSpPr/>
          <p:nvPr/>
        </p:nvSpPr>
        <p:spPr>
          <a:xfrm>
            <a:off x="0" y="5533551"/>
            <a:ext cx="12192000" cy="369332"/>
          </a:xfrm>
          <a:prstGeom prst="rect">
            <a:avLst/>
          </a:prstGeom>
          <a:solidFill>
            <a:srgbClr val="D4AE31"/>
          </a:solidFill>
        </p:spPr>
        <p:txBody>
          <a:bodyPr wrap="square">
            <a:spAutoFit/>
          </a:bodyPr>
          <a:lstStyle/>
          <a:p>
            <a:r>
              <a:rPr lang="en-US" dirty="0"/>
              <a:t> </a:t>
            </a:r>
          </a:p>
        </p:txBody>
      </p:sp>
    </p:spTree>
    <p:extLst>
      <p:ext uri="{BB962C8B-B14F-4D97-AF65-F5344CB8AC3E}">
        <p14:creationId xmlns:p14="http://schemas.microsoft.com/office/powerpoint/2010/main" val="1888526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23F4F"/>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A7A6C59-5B5C-4795-B3B5-2D30E508CF18}"/>
              </a:ext>
            </a:extLst>
          </p:cNvPr>
          <p:cNvSpPr>
            <a:spLocks noGrp="1"/>
          </p:cNvSpPr>
          <p:nvPr>
            <p:ph type="title"/>
          </p:nvPr>
        </p:nvSpPr>
        <p:spPr>
          <a:xfrm>
            <a:off x="317551" y="-254001"/>
            <a:ext cx="4654296" cy="4491390"/>
          </a:xfrm>
          <a:noFill/>
        </p:spPr>
        <p:txBody>
          <a:bodyPr vert="horz" lIns="91440" tIns="45720" rIns="91440" bIns="45720" rtlCol="0" anchor="b">
            <a:normAutofit/>
          </a:bodyPr>
          <a:lstStyle/>
          <a:p>
            <a:r>
              <a:rPr lang="en-US" sz="6600" dirty="0"/>
              <a:t>Course Logistics</a:t>
            </a:r>
          </a:p>
        </p:txBody>
      </p:sp>
      <p:sp>
        <p:nvSpPr>
          <p:cNvPr id="8" name="Text Placeholder 7">
            <a:extLst>
              <a:ext uri="{FF2B5EF4-FFF2-40B4-BE49-F238E27FC236}">
                <a16:creationId xmlns:a16="http://schemas.microsoft.com/office/drawing/2014/main" id="{7196D089-17BF-46ED-87F6-10011A29AC84}"/>
              </a:ext>
            </a:extLst>
          </p:cNvPr>
          <p:cNvSpPr>
            <a:spLocks noGrp="1"/>
          </p:cNvSpPr>
          <p:nvPr>
            <p:ph type="body" idx="1"/>
          </p:nvPr>
        </p:nvSpPr>
        <p:spPr>
          <a:xfrm>
            <a:off x="317551" y="4426621"/>
            <a:ext cx="4271382" cy="1754046"/>
          </a:xfrm>
          <a:noFill/>
        </p:spPr>
        <p:txBody>
          <a:bodyPr vert="horz" lIns="91440" tIns="45720" rIns="91440" bIns="45720" rtlCol="0">
            <a:noAutofit/>
          </a:bodyPr>
          <a:lstStyle/>
          <a:p>
            <a:r>
              <a:rPr lang="en-US" sz="3600" dirty="0">
                <a:solidFill>
                  <a:schemeClr val="tx1"/>
                </a:solidFill>
              </a:rPr>
              <a:t>How do you set up a project-based course? </a:t>
            </a:r>
          </a:p>
        </p:txBody>
      </p:sp>
      <p:pic>
        <p:nvPicPr>
          <p:cNvPr id="3" name="Picture 2" descr="A group of people sitting at a desk&#10;&#10;Description automatically generated">
            <a:extLst>
              <a:ext uri="{FF2B5EF4-FFF2-40B4-BE49-F238E27FC236}">
                <a16:creationId xmlns:a16="http://schemas.microsoft.com/office/drawing/2014/main" id="{BBEED91A-76DB-441C-B18F-D85C53611127}"/>
              </a:ext>
            </a:extLst>
          </p:cNvPr>
          <p:cNvPicPr>
            <a:picLocks noChangeAspect="1"/>
          </p:cNvPicPr>
          <p:nvPr/>
        </p:nvPicPr>
        <p:blipFill rotWithShape="1">
          <a:blip r:embed="rId2">
            <a:extLst>
              <a:ext uri="{28A0092B-C50C-407E-A947-70E740481C1C}">
                <a14:useLocalDpi xmlns:a14="http://schemas.microsoft.com/office/drawing/2010/main" val="0"/>
              </a:ext>
            </a:extLst>
          </a:blip>
          <a:srcRect l="6533" r="11033"/>
          <a:stretch/>
        </p:blipFill>
        <p:spPr>
          <a:xfrm>
            <a:off x="4654297" y="10"/>
            <a:ext cx="7537704" cy="6857990"/>
          </a:xfrm>
          <a:prstGeom prst="rect">
            <a:avLst/>
          </a:prstGeom>
        </p:spPr>
      </p:pic>
    </p:spTree>
    <p:extLst>
      <p:ext uri="{BB962C8B-B14F-4D97-AF65-F5344CB8AC3E}">
        <p14:creationId xmlns:p14="http://schemas.microsoft.com/office/powerpoint/2010/main" val="3911045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6A3F8-4F25-45A7-9387-60B3790D5B01}"/>
              </a:ext>
            </a:extLst>
          </p:cNvPr>
          <p:cNvSpPr>
            <a:spLocks noGrp="1"/>
          </p:cNvSpPr>
          <p:nvPr>
            <p:ph type="title"/>
          </p:nvPr>
        </p:nvSpPr>
        <p:spPr>
          <a:xfrm>
            <a:off x="5452532" y="1186033"/>
            <a:ext cx="6256134" cy="763600"/>
          </a:xfrm>
        </p:spPr>
        <p:txBody>
          <a:bodyPr>
            <a:normAutofit fontScale="90000"/>
          </a:bodyPr>
          <a:lstStyle/>
          <a:p>
            <a:r>
              <a:rPr lang="en-US" dirty="0"/>
              <a:t>Course organization</a:t>
            </a:r>
          </a:p>
        </p:txBody>
      </p:sp>
      <p:sp>
        <p:nvSpPr>
          <p:cNvPr id="3" name="Text Placeholder 2">
            <a:extLst>
              <a:ext uri="{FF2B5EF4-FFF2-40B4-BE49-F238E27FC236}">
                <a16:creationId xmlns:a16="http://schemas.microsoft.com/office/drawing/2014/main" id="{6862B504-E3CD-44AC-BED6-ABFDF81C198C}"/>
              </a:ext>
            </a:extLst>
          </p:cNvPr>
          <p:cNvSpPr>
            <a:spLocks noGrp="1"/>
          </p:cNvSpPr>
          <p:nvPr>
            <p:ph type="body" idx="1"/>
          </p:nvPr>
        </p:nvSpPr>
        <p:spPr>
          <a:xfrm>
            <a:off x="5520266" y="1949633"/>
            <a:ext cx="6120667" cy="4908367"/>
          </a:xfrm>
        </p:spPr>
        <p:txBody>
          <a:bodyPr>
            <a:normAutofit/>
          </a:bodyPr>
          <a:lstStyle/>
          <a:p>
            <a:pPr>
              <a:spcAft>
                <a:spcPts val="1200"/>
              </a:spcAft>
            </a:pPr>
            <a:r>
              <a:rPr lang="en-US" sz="3600" dirty="0"/>
              <a:t>Incorporate time for group work and research</a:t>
            </a:r>
          </a:p>
          <a:p>
            <a:pPr>
              <a:spcAft>
                <a:spcPts val="1200"/>
              </a:spcAft>
            </a:pPr>
            <a:r>
              <a:rPr lang="en-US" sz="3600" dirty="0"/>
              <a:t>Guest speakers </a:t>
            </a:r>
          </a:p>
          <a:p>
            <a:pPr>
              <a:spcAft>
                <a:spcPts val="1200"/>
              </a:spcAft>
            </a:pPr>
            <a:r>
              <a:rPr lang="en-US" sz="3600" dirty="0"/>
              <a:t>Course is structured around deliverables </a:t>
            </a:r>
          </a:p>
          <a:p>
            <a:pPr>
              <a:spcAft>
                <a:spcPts val="1200"/>
              </a:spcAft>
            </a:pPr>
            <a:r>
              <a:rPr lang="en-US" sz="3600" dirty="0"/>
              <a:t>Use case studies</a:t>
            </a:r>
          </a:p>
        </p:txBody>
      </p:sp>
      <p:pic>
        <p:nvPicPr>
          <p:cNvPr id="5" name="Picture 4">
            <a:extLst>
              <a:ext uri="{FF2B5EF4-FFF2-40B4-BE49-F238E27FC236}">
                <a16:creationId xmlns:a16="http://schemas.microsoft.com/office/drawing/2014/main" id="{75BA1DDC-C67D-430C-A59D-0E65F4913A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57250" y="857250"/>
            <a:ext cx="6858000" cy="5143500"/>
          </a:xfrm>
          <a:prstGeom prst="rect">
            <a:avLst/>
          </a:prstGeom>
        </p:spPr>
      </p:pic>
    </p:spTree>
    <p:extLst>
      <p:ext uri="{BB962C8B-B14F-4D97-AF65-F5344CB8AC3E}">
        <p14:creationId xmlns:p14="http://schemas.microsoft.com/office/powerpoint/2010/main" val="1485055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B76D2-B877-8C47-A282-C4FEE13CF668}"/>
              </a:ext>
            </a:extLst>
          </p:cNvPr>
          <p:cNvSpPr>
            <a:spLocks noGrp="1"/>
          </p:cNvSpPr>
          <p:nvPr>
            <p:ph type="title"/>
          </p:nvPr>
        </p:nvSpPr>
        <p:spPr>
          <a:xfrm>
            <a:off x="839788" y="365125"/>
            <a:ext cx="10515600" cy="1325563"/>
          </a:xfrm>
        </p:spPr>
        <p:txBody>
          <a:bodyPr>
            <a:normAutofit/>
          </a:bodyPr>
          <a:lstStyle/>
          <a:p>
            <a:r>
              <a:rPr lang="en-US" dirty="0"/>
              <a:t>Finding and Selecting Projects</a:t>
            </a:r>
          </a:p>
        </p:txBody>
      </p:sp>
      <p:sp>
        <p:nvSpPr>
          <p:cNvPr id="4" name="Text Placeholder 3">
            <a:extLst>
              <a:ext uri="{FF2B5EF4-FFF2-40B4-BE49-F238E27FC236}">
                <a16:creationId xmlns:a16="http://schemas.microsoft.com/office/drawing/2014/main" id="{C6AC2653-3D93-2942-BC46-77E9C8B87204}"/>
              </a:ext>
            </a:extLst>
          </p:cNvPr>
          <p:cNvSpPr>
            <a:spLocks noGrp="1"/>
          </p:cNvSpPr>
          <p:nvPr>
            <p:ph type="body" idx="1"/>
          </p:nvPr>
        </p:nvSpPr>
        <p:spPr/>
        <p:txBody>
          <a:bodyPr/>
          <a:lstStyle/>
          <a:p>
            <a:r>
              <a:rPr lang="en-US" sz="3600" dirty="0"/>
              <a:t>Process</a:t>
            </a:r>
            <a:endParaRPr lang="en-US" dirty="0"/>
          </a:p>
        </p:txBody>
      </p:sp>
      <p:sp>
        <p:nvSpPr>
          <p:cNvPr id="5" name="Content Placeholder 4">
            <a:extLst>
              <a:ext uri="{FF2B5EF4-FFF2-40B4-BE49-F238E27FC236}">
                <a16:creationId xmlns:a16="http://schemas.microsoft.com/office/drawing/2014/main" id="{09B957E1-3A2A-F147-8966-B0E9F5594968}"/>
              </a:ext>
            </a:extLst>
          </p:cNvPr>
          <p:cNvSpPr>
            <a:spLocks noGrp="1"/>
          </p:cNvSpPr>
          <p:nvPr>
            <p:ph sz="half" idx="2"/>
          </p:nvPr>
        </p:nvSpPr>
        <p:spPr>
          <a:xfrm>
            <a:off x="839788" y="2505075"/>
            <a:ext cx="5157787" cy="3684588"/>
          </a:xfrm>
        </p:spPr>
        <p:txBody>
          <a:bodyPr/>
          <a:lstStyle/>
          <a:p>
            <a:r>
              <a:rPr lang="en-US" dirty="0"/>
              <a:t>Reach out to prospective clients, determine what they want</a:t>
            </a:r>
          </a:p>
          <a:p>
            <a:r>
              <a:rPr lang="en-US" dirty="0"/>
              <a:t>Look for potential for both client and college to gain from the experience</a:t>
            </a:r>
          </a:p>
          <a:p>
            <a:endParaRPr lang="en-US" dirty="0"/>
          </a:p>
        </p:txBody>
      </p:sp>
      <p:sp>
        <p:nvSpPr>
          <p:cNvPr id="6" name="Text Placeholder 5">
            <a:extLst>
              <a:ext uri="{FF2B5EF4-FFF2-40B4-BE49-F238E27FC236}">
                <a16:creationId xmlns:a16="http://schemas.microsoft.com/office/drawing/2014/main" id="{AC739D6B-C848-1343-835D-81906B2B1EB7}"/>
              </a:ext>
            </a:extLst>
          </p:cNvPr>
          <p:cNvSpPr>
            <a:spLocks noGrp="1"/>
          </p:cNvSpPr>
          <p:nvPr>
            <p:ph type="body" sz="quarter" idx="3"/>
          </p:nvPr>
        </p:nvSpPr>
        <p:spPr>
          <a:xfrm>
            <a:off x="6265188" y="1681163"/>
            <a:ext cx="5183188" cy="823912"/>
          </a:xfrm>
        </p:spPr>
        <p:txBody>
          <a:bodyPr>
            <a:normAutofit/>
          </a:bodyPr>
          <a:lstStyle/>
          <a:p>
            <a:r>
              <a:rPr lang="en-US" sz="3600" dirty="0"/>
              <a:t>Criteria</a:t>
            </a:r>
          </a:p>
        </p:txBody>
      </p:sp>
      <p:sp>
        <p:nvSpPr>
          <p:cNvPr id="7" name="Content Placeholder 6">
            <a:extLst>
              <a:ext uri="{FF2B5EF4-FFF2-40B4-BE49-F238E27FC236}">
                <a16:creationId xmlns:a16="http://schemas.microsoft.com/office/drawing/2014/main" id="{05E5DF94-D456-C248-A0EA-7AB28A6C1EEF}"/>
              </a:ext>
            </a:extLst>
          </p:cNvPr>
          <p:cNvSpPr>
            <a:spLocks noGrp="1"/>
          </p:cNvSpPr>
          <p:nvPr>
            <p:ph sz="quarter" idx="4"/>
          </p:nvPr>
        </p:nvSpPr>
        <p:spPr>
          <a:xfrm>
            <a:off x="6249690" y="2505075"/>
            <a:ext cx="5183188" cy="3684588"/>
          </a:xfrm>
        </p:spPr>
        <p:txBody>
          <a:bodyPr/>
          <a:lstStyle/>
          <a:p>
            <a:r>
              <a:rPr lang="en-US" dirty="0"/>
              <a:t>Client responsiveness and interest</a:t>
            </a:r>
          </a:p>
          <a:p>
            <a:r>
              <a:rPr lang="en-US" dirty="0"/>
              <a:t>Project compatibility with the course</a:t>
            </a:r>
          </a:p>
          <a:p>
            <a:r>
              <a:rPr lang="en-US" dirty="0"/>
              <a:t>Resource availability</a:t>
            </a:r>
          </a:p>
          <a:p>
            <a:endParaRPr lang="en-US" dirty="0"/>
          </a:p>
          <a:p>
            <a:endParaRPr lang="en-US" dirty="0"/>
          </a:p>
          <a:p>
            <a:endParaRPr lang="en-US" dirty="0"/>
          </a:p>
        </p:txBody>
      </p:sp>
      <p:sp>
        <p:nvSpPr>
          <p:cNvPr id="13" name="Rectangle 12">
            <a:extLst>
              <a:ext uri="{FF2B5EF4-FFF2-40B4-BE49-F238E27FC236}">
                <a16:creationId xmlns:a16="http://schemas.microsoft.com/office/drawing/2014/main" id="{439F524E-EB5F-2F4A-86D7-3689012FD484}"/>
              </a:ext>
            </a:extLst>
          </p:cNvPr>
          <p:cNvSpPr/>
          <p:nvPr/>
        </p:nvSpPr>
        <p:spPr>
          <a:xfrm>
            <a:off x="0" y="5533551"/>
            <a:ext cx="12192000" cy="369332"/>
          </a:xfrm>
          <a:prstGeom prst="rect">
            <a:avLst/>
          </a:prstGeom>
          <a:solidFill>
            <a:srgbClr val="D4AE31"/>
          </a:solidFill>
        </p:spPr>
        <p:txBody>
          <a:bodyPr wrap="square">
            <a:spAutoFit/>
          </a:bodyPr>
          <a:lstStyle/>
          <a:p>
            <a:r>
              <a:rPr lang="en-US" dirty="0"/>
              <a:t> </a:t>
            </a:r>
          </a:p>
        </p:txBody>
      </p:sp>
    </p:spTree>
    <p:extLst>
      <p:ext uri="{BB962C8B-B14F-4D97-AF65-F5344CB8AC3E}">
        <p14:creationId xmlns:p14="http://schemas.microsoft.com/office/powerpoint/2010/main" val="3540963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510DD-B724-D04D-8335-C718603FF9B9}"/>
              </a:ext>
            </a:extLst>
          </p:cNvPr>
          <p:cNvSpPr>
            <a:spLocks noGrp="1"/>
          </p:cNvSpPr>
          <p:nvPr>
            <p:ph type="title"/>
          </p:nvPr>
        </p:nvSpPr>
        <p:spPr>
          <a:xfrm>
            <a:off x="415600" y="593367"/>
            <a:ext cx="11360800" cy="763600"/>
          </a:xfrm>
        </p:spPr>
        <p:txBody>
          <a:bodyPr>
            <a:normAutofit fontScale="90000"/>
          </a:bodyPr>
          <a:lstStyle/>
          <a:p>
            <a:r>
              <a:rPr lang="en-US" dirty="0"/>
              <a:t>Selecting Groups: Deliverable #1</a:t>
            </a:r>
          </a:p>
        </p:txBody>
      </p:sp>
      <p:graphicFrame>
        <p:nvGraphicFramePr>
          <p:cNvPr id="5" name="Diagram 4">
            <a:extLst>
              <a:ext uri="{FF2B5EF4-FFF2-40B4-BE49-F238E27FC236}">
                <a16:creationId xmlns:a16="http://schemas.microsoft.com/office/drawing/2014/main" id="{32DE67D2-7B2A-3047-89E7-9618FB425932}"/>
              </a:ext>
            </a:extLst>
          </p:cNvPr>
          <p:cNvGraphicFramePr/>
          <p:nvPr>
            <p:extLst/>
          </p:nvPr>
        </p:nvGraphicFramePr>
        <p:xfrm>
          <a:off x="913724" y="1477108"/>
          <a:ext cx="10364551" cy="50593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88332003"/>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323F4F"/>
      </a:dk2>
      <a:lt2>
        <a:srgbClr val="E7E6E6"/>
      </a:lt2>
      <a:accent1>
        <a:srgbClr val="4472C4"/>
      </a:accent1>
      <a:accent2>
        <a:srgbClr val="538135"/>
      </a:accent2>
      <a:accent3>
        <a:srgbClr val="A5A5A5"/>
      </a:accent3>
      <a:accent4>
        <a:srgbClr val="FFC000"/>
      </a:accent4>
      <a:accent5>
        <a:srgbClr val="5B9BD5"/>
      </a:accent5>
      <a:accent6>
        <a:srgbClr val="70AD47"/>
      </a:accent6>
      <a:hlink>
        <a:srgbClr val="0563C1"/>
      </a:hlink>
      <a:folHlink>
        <a:srgbClr val="954F72"/>
      </a:folHlink>
    </a:clrScheme>
    <a:fontScheme name="Toolkit 1">
      <a:majorFont>
        <a:latin typeface="Aharoni"/>
        <a:ea typeface=""/>
        <a:cs typeface=""/>
      </a:majorFont>
      <a:minorFont>
        <a:latin typeface="Abad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A7DD267-D994-49CF-AF75-564C65B2BB21}" vid="{5C5C2247-E1FC-478F-A83D-BB588ECE664E}"/>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A7DD267-D994-49CF-AF75-564C65B2BB21}" vid="{010E8EDC-2700-452C-883F-861AE511AF5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1546</TotalTime>
  <Words>938</Words>
  <Application>Microsoft Office PowerPoint</Application>
  <PresentationFormat>Widescreen</PresentationFormat>
  <Paragraphs>170</Paragraphs>
  <Slides>21</Slides>
  <Notes>10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21</vt:i4>
      </vt:variant>
    </vt:vector>
  </HeadingPairs>
  <TitlesOfParts>
    <vt:vector size="32" baseType="lpstr">
      <vt:lpstr>Abadi</vt:lpstr>
      <vt:lpstr>Abadi Extra Light</vt:lpstr>
      <vt:lpstr>Abadi MT Condensed Extra Bold</vt:lpstr>
      <vt:lpstr>Abadi MT Condensed Light</vt:lpstr>
      <vt:lpstr>Aharoni</vt:lpstr>
      <vt:lpstr>Arial</vt:lpstr>
      <vt:lpstr>Calibri</vt:lpstr>
      <vt:lpstr>Calibri Light</vt:lpstr>
      <vt:lpstr>Wingdings</vt:lpstr>
      <vt:lpstr>Office Theme</vt:lpstr>
      <vt:lpstr>Custom Design</vt:lpstr>
      <vt:lpstr>Project Based Learning</vt:lpstr>
      <vt:lpstr>Agenda</vt:lpstr>
      <vt:lpstr>What is Project-Based Learning?</vt:lpstr>
      <vt:lpstr>Benefits of Project-Based Learning</vt:lpstr>
      <vt:lpstr>Benefits of project-based learning</vt:lpstr>
      <vt:lpstr>Course Logistics</vt:lpstr>
      <vt:lpstr>Course organization</vt:lpstr>
      <vt:lpstr>Finding and Selecting Projects</vt:lpstr>
      <vt:lpstr>Selecting Groups: Deliverable #1</vt:lpstr>
      <vt:lpstr>Selecting Groups: Process</vt:lpstr>
      <vt:lpstr>Possible Challenges</vt:lpstr>
      <vt:lpstr>Global Examples</vt:lpstr>
      <vt:lpstr>NORC Brainstorming Needs, Opportunities, Resources, Constraints</vt:lpstr>
      <vt:lpstr>ACTIVITY: Create Project Ideas </vt:lpstr>
      <vt:lpstr>Research Time </vt:lpstr>
      <vt:lpstr>Brainstorming: What about YOU?</vt:lpstr>
      <vt:lpstr>RANKING</vt:lpstr>
      <vt:lpstr>RANKING</vt:lpstr>
      <vt:lpstr>Decision Matrix </vt:lpstr>
      <vt:lpstr>Project Selection Matrix: Example</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Thinking for Problem Solving</dc:title>
  <dc:creator>Margaret Slattery</dc:creator>
  <cp:lastModifiedBy>Margaret Slattery</cp:lastModifiedBy>
  <cp:revision>17</cp:revision>
  <dcterms:created xsi:type="dcterms:W3CDTF">2019-03-23T04:51:39Z</dcterms:created>
  <dcterms:modified xsi:type="dcterms:W3CDTF">2019-03-27T04:48:58Z</dcterms:modified>
</cp:coreProperties>
</file>